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media/image1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9" r:id="rId2"/>
    <p:sldId id="299" r:id="rId3"/>
    <p:sldId id="300" r:id="rId4"/>
    <p:sldId id="296" r:id="rId5"/>
    <p:sldId id="297" r:id="rId6"/>
    <p:sldId id="259" r:id="rId7"/>
    <p:sldId id="269" r:id="rId8"/>
    <p:sldId id="271" r:id="rId9"/>
    <p:sldId id="289" r:id="rId10"/>
    <p:sldId id="270" r:id="rId11"/>
    <p:sldId id="280" r:id="rId12"/>
    <p:sldId id="281" r:id="rId13"/>
    <p:sldId id="282" r:id="rId14"/>
    <p:sldId id="272" r:id="rId15"/>
    <p:sldId id="273" r:id="rId16"/>
    <p:sldId id="298" r:id="rId17"/>
    <p:sldId id="290" r:id="rId18"/>
    <p:sldId id="291" r:id="rId19"/>
    <p:sldId id="292" r:id="rId20"/>
    <p:sldId id="293" r:id="rId21"/>
    <p:sldId id="268" r:id="rId22"/>
    <p:sldId id="288" r:id="rId23"/>
  </p:sldIdLst>
  <p:sldSz cx="12192000" cy="6858000"/>
  <p:notesSz cx="7102475" cy="9388475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5C64"/>
    <a:srgbClr val="65B0F9"/>
    <a:srgbClr val="8298CE"/>
    <a:srgbClr val="4472C4"/>
    <a:srgbClr val="0C4862"/>
    <a:srgbClr val="3399FF"/>
    <a:srgbClr val="FF88E2"/>
    <a:srgbClr val="045304"/>
    <a:srgbClr val="4473C5"/>
    <a:srgbClr val="0B49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55" autoAdjust="0"/>
  </p:normalViewPr>
  <p:slideViewPr>
    <p:cSldViewPr snapToGrid="0">
      <p:cViewPr varScale="1">
        <p:scale>
          <a:sx n="48" d="100"/>
          <a:sy n="48" d="100"/>
        </p:scale>
        <p:origin x="4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image" Target="../media/image2.jpg"/><Relationship Id="rId4" Type="http://schemas.openxmlformats.org/officeDocument/2006/relationships/image" Target="../media/image5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image" Target="../media/image2.jpg"/><Relationship Id="rId4" Type="http://schemas.openxmlformats.org/officeDocument/2006/relationships/image" Target="../media/image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2972E2-EE6D-434C-936A-A705480ED4A3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E2339E69-2DD6-45D0-970C-DEA484712850}">
      <dgm:prSet phldrT="[Text]" custT="1"/>
      <dgm:spPr/>
      <dgm:t>
        <a:bodyPr/>
        <a:lstStyle/>
        <a:p>
          <a:r>
            <a:rPr lang="en-US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Immersive</a:t>
          </a:r>
        </a:p>
      </dgm:t>
    </dgm:pt>
    <dgm:pt modelId="{2A31A8FF-97D0-47C1-BC27-E92F9DDF52E7}" type="parTrans" cxnId="{D6F2D063-D271-4AF1-9980-3E8D308DF556}">
      <dgm:prSet/>
      <dgm:spPr/>
      <dgm:t>
        <a:bodyPr/>
        <a:lstStyle/>
        <a:p>
          <a:endParaRPr lang="en-US"/>
        </a:p>
      </dgm:t>
    </dgm:pt>
    <dgm:pt modelId="{6D948511-4F90-4367-AB07-1097277775D5}" type="sibTrans" cxnId="{D6F2D063-D271-4AF1-9980-3E8D308DF556}">
      <dgm:prSet/>
      <dgm:spPr>
        <a:solidFill>
          <a:srgbClr val="8298CE"/>
        </a:solidFill>
      </dgm:spPr>
      <dgm:t>
        <a:bodyPr/>
        <a:lstStyle/>
        <a:p>
          <a:endParaRPr lang="en-US"/>
        </a:p>
      </dgm:t>
    </dgm:pt>
    <dgm:pt modelId="{F1C931D0-9841-4002-B894-676F9A618A28}">
      <dgm:prSet phldrT="[Text]" custT="1"/>
      <dgm:spPr/>
      <dgm:t>
        <a:bodyPr/>
        <a:lstStyle/>
        <a:p>
          <a:r>
            <a:rPr lang="en-US" sz="1500" b="1" kern="1200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Real</a:t>
          </a:r>
          <a:r>
            <a:rPr lang="en-US" sz="1500" kern="1200" dirty="0"/>
            <a:t> </a:t>
          </a:r>
          <a:r>
            <a:rPr lang="en-US" sz="1500" b="1" kern="1200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world</a:t>
          </a:r>
        </a:p>
      </dgm:t>
    </dgm:pt>
    <dgm:pt modelId="{F90C5429-EE83-45AD-A65A-85B1CBDE48B5}" type="parTrans" cxnId="{53B21790-F50D-4192-9FB5-F2925130B8F7}">
      <dgm:prSet/>
      <dgm:spPr/>
      <dgm:t>
        <a:bodyPr/>
        <a:lstStyle/>
        <a:p>
          <a:endParaRPr lang="en-US"/>
        </a:p>
      </dgm:t>
    </dgm:pt>
    <dgm:pt modelId="{7859AA0E-155D-4A4D-A424-84EAB7835502}" type="sibTrans" cxnId="{53B21790-F50D-4192-9FB5-F2925130B8F7}">
      <dgm:prSet/>
      <dgm:spPr/>
      <dgm:t>
        <a:bodyPr/>
        <a:lstStyle/>
        <a:p>
          <a:endParaRPr lang="en-US"/>
        </a:p>
      </dgm:t>
    </dgm:pt>
    <dgm:pt modelId="{AC226594-189A-413F-BC7D-6F365A424072}">
      <dgm:prSet phldrT="[Text]" custT="1"/>
      <dgm:spPr/>
      <dgm:t>
        <a:bodyPr/>
        <a:lstStyle/>
        <a:p>
          <a:r>
            <a:rPr lang="en-US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Hands-on</a:t>
          </a:r>
        </a:p>
      </dgm:t>
    </dgm:pt>
    <dgm:pt modelId="{C5A4C053-A1FB-4422-996D-43C7FCC23CE3}" type="parTrans" cxnId="{D07680D1-C2BA-4222-8B70-4CF519A31E10}">
      <dgm:prSet/>
      <dgm:spPr/>
      <dgm:t>
        <a:bodyPr/>
        <a:lstStyle/>
        <a:p>
          <a:endParaRPr lang="en-US"/>
        </a:p>
      </dgm:t>
    </dgm:pt>
    <dgm:pt modelId="{73C8AC78-1FBE-445B-B65E-CA007FAAD02E}" type="sibTrans" cxnId="{D07680D1-C2BA-4222-8B70-4CF519A31E10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FAF1CE5F-2B14-4271-82D2-0F8CE37D77B3}">
      <dgm:prSet phldrT="[Text]" custT="1"/>
      <dgm:spPr/>
      <dgm:t>
        <a:bodyPr/>
        <a:lstStyle/>
        <a:p>
          <a:r>
            <a:rPr lang="en-US" sz="1500" b="1" kern="1200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Experiential</a:t>
          </a:r>
        </a:p>
      </dgm:t>
    </dgm:pt>
    <dgm:pt modelId="{23F6AB76-4D9C-44CB-A606-445A29C2BCD3}" type="parTrans" cxnId="{6CE1A078-A963-42E5-976F-AC930EC6333D}">
      <dgm:prSet/>
      <dgm:spPr/>
      <dgm:t>
        <a:bodyPr/>
        <a:lstStyle/>
        <a:p>
          <a:endParaRPr lang="en-US"/>
        </a:p>
      </dgm:t>
    </dgm:pt>
    <dgm:pt modelId="{AB0B74F1-69D6-4083-B93F-DF88396F5FB8}" type="sibTrans" cxnId="{6CE1A078-A963-42E5-976F-AC930EC6333D}">
      <dgm:prSet/>
      <dgm:spPr/>
      <dgm:t>
        <a:bodyPr/>
        <a:lstStyle/>
        <a:p>
          <a:endParaRPr lang="en-US"/>
        </a:p>
      </dgm:t>
    </dgm:pt>
    <dgm:pt modelId="{16286F42-AED5-4B04-907B-4F3081526F10}">
      <dgm:prSet phldrT="[Text]"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Experience</a:t>
          </a:r>
        </a:p>
      </dgm:t>
    </dgm:pt>
    <dgm:pt modelId="{66AB952B-072B-4609-9DE8-A85BD2CF922D}" type="parTrans" cxnId="{1D325216-8248-4138-8417-D539644CC3E9}">
      <dgm:prSet/>
      <dgm:spPr/>
      <dgm:t>
        <a:bodyPr/>
        <a:lstStyle/>
        <a:p>
          <a:endParaRPr lang="en-US"/>
        </a:p>
      </dgm:t>
    </dgm:pt>
    <dgm:pt modelId="{F1D000A1-7159-4E1F-9063-E52530A17461}" type="sibTrans" cxnId="{1D325216-8248-4138-8417-D539644CC3E9}">
      <dgm:prSet/>
      <dgm:spPr/>
      <dgm:t>
        <a:bodyPr/>
        <a:lstStyle/>
        <a:p>
          <a:endParaRPr lang="en-US"/>
        </a:p>
      </dgm:t>
    </dgm:pt>
    <dgm:pt modelId="{778C7FAC-CBC8-4437-8B8B-09770FBFF031}">
      <dgm:prSet phldrT="[Text]" custT="1"/>
      <dgm:spPr/>
      <dgm:t>
        <a:bodyPr/>
        <a:lstStyle/>
        <a:p>
          <a:r>
            <a:rPr lang="en-US" sz="1500" b="1" kern="1200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Confidence</a:t>
          </a:r>
        </a:p>
      </dgm:t>
    </dgm:pt>
    <dgm:pt modelId="{93350DA1-7AF8-4A34-8BE2-3B4F99FD5BCD}" type="parTrans" cxnId="{DD512B26-8E88-4047-B141-B2E3EB1903C4}">
      <dgm:prSet/>
      <dgm:spPr/>
      <dgm:t>
        <a:bodyPr/>
        <a:lstStyle/>
        <a:p>
          <a:endParaRPr lang="en-US"/>
        </a:p>
      </dgm:t>
    </dgm:pt>
    <dgm:pt modelId="{00402EBC-6A03-46CA-90D8-B3F54E64D592}" type="sibTrans" cxnId="{DD512B26-8E88-4047-B141-B2E3EB1903C4}">
      <dgm:prSet/>
      <dgm:spPr/>
      <dgm:t>
        <a:bodyPr/>
        <a:lstStyle/>
        <a:p>
          <a:endParaRPr lang="en-US"/>
        </a:p>
      </dgm:t>
    </dgm:pt>
    <dgm:pt modelId="{DFDA227D-1D04-489A-84EE-6DA7F664BBFF}" type="pres">
      <dgm:prSet presAssocID="{0F2972E2-EE6D-434C-936A-A705480ED4A3}" presName="Name0" presStyleCnt="0">
        <dgm:presLayoutVars>
          <dgm:chMax/>
          <dgm:chPref/>
          <dgm:dir/>
          <dgm:animLvl val="lvl"/>
        </dgm:presLayoutVars>
      </dgm:prSet>
      <dgm:spPr/>
    </dgm:pt>
    <dgm:pt modelId="{1057B3D7-7DE9-4436-8589-C849451EC24E}" type="pres">
      <dgm:prSet presAssocID="{E2339E69-2DD6-45D0-970C-DEA484712850}" presName="composite" presStyleCnt="0"/>
      <dgm:spPr/>
    </dgm:pt>
    <dgm:pt modelId="{F0FDAE34-69B8-48DA-BE68-390A2F79928B}" type="pres">
      <dgm:prSet presAssocID="{E2339E69-2DD6-45D0-970C-DEA484712850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83E14636-9F9E-4D90-B270-C401F34C8102}" type="pres">
      <dgm:prSet presAssocID="{E2339E69-2DD6-45D0-970C-DEA484712850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4AC1D712-BFA6-43DC-A459-CF00E08B47D3}" type="pres">
      <dgm:prSet presAssocID="{E2339E69-2DD6-45D0-970C-DEA484712850}" presName="BalanceSpacing" presStyleCnt="0"/>
      <dgm:spPr/>
    </dgm:pt>
    <dgm:pt modelId="{90C78E39-DC65-4DB2-841B-360745E35672}" type="pres">
      <dgm:prSet presAssocID="{E2339E69-2DD6-45D0-970C-DEA484712850}" presName="BalanceSpacing1" presStyleCnt="0"/>
      <dgm:spPr/>
    </dgm:pt>
    <dgm:pt modelId="{8130316F-743E-4814-B970-EE6BA77BF9ED}" type="pres">
      <dgm:prSet presAssocID="{6D948511-4F90-4367-AB07-1097277775D5}" presName="Accent1Text" presStyleLbl="node1" presStyleIdx="1" presStyleCnt="6"/>
      <dgm:spPr/>
    </dgm:pt>
    <dgm:pt modelId="{A9A79DC7-4089-4B69-A21B-CAD2CE0EDF68}" type="pres">
      <dgm:prSet presAssocID="{6D948511-4F90-4367-AB07-1097277775D5}" presName="spaceBetweenRectangles" presStyleCnt="0"/>
      <dgm:spPr/>
    </dgm:pt>
    <dgm:pt modelId="{6F4FA7D6-0060-4419-A8E1-75591DD0EBA0}" type="pres">
      <dgm:prSet presAssocID="{AC226594-189A-413F-BC7D-6F365A424072}" presName="composite" presStyleCnt="0"/>
      <dgm:spPr/>
    </dgm:pt>
    <dgm:pt modelId="{9A8B2863-BBE4-4463-AECA-7A87640D82D3}" type="pres">
      <dgm:prSet presAssocID="{AC226594-189A-413F-BC7D-6F365A424072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8262E725-2194-4735-BB47-EC1D740F7B89}" type="pres">
      <dgm:prSet presAssocID="{AC226594-189A-413F-BC7D-6F365A424072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85C06BE6-A6A6-4E7A-942F-4AD56005E92F}" type="pres">
      <dgm:prSet presAssocID="{AC226594-189A-413F-BC7D-6F365A424072}" presName="BalanceSpacing" presStyleCnt="0"/>
      <dgm:spPr/>
    </dgm:pt>
    <dgm:pt modelId="{705E1A8F-D03F-4D76-A366-8279A6D48AE2}" type="pres">
      <dgm:prSet presAssocID="{AC226594-189A-413F-BC7D-6F365A424072}" presName="BalanceSpacing1" presStyleCnt="0"/>
      <dgm:spPr/>
    </dgm:pt>
    <dgm:pt modelId="{9D047057-62EA-455D-8F51-BC4D91D297B1}" type="pres">
      <dgm:prSet presAssocID="{73C8AC78-1FBE-445B-B65E-CA007FAAD02E}" presName="Accent1Text" presStyleLbl="node1" presStyleIdx="3" presStyleCnt="6"/>
      <dgm:spPr/>
    </dgm:pt>
    <dgm:pt modelId="{79877135-F414-44EF-9E4C-774675B5A1D0}" type="pres">
      <dgm:prSet presAssocID="{73C8AC78-1FBE-445B-B65E-CA007FAAD02E}" presName="spaceBetweenRectangles" presStyleCnt="0"/>
      <dgm:spPr/>
    </dgm:pt>
    <dgm:pt modelId="{184215C2-7CAC-46A9-A38E-DF2A5B455C98}" type="pres">
      <dgm:prSet presAssocID="{16286F42-AED5-4B04-907B-4F3081526F10}" presName="composite" presStyleCnt="0"/>
      <dgm:spPr/>
    </dgm:pt>
    <dgm:pt modelId="{0A4174BA-21B8-42C9-82FE-2B3C6901C0C1}" type="pres">
      <dgm:prSet presAssocID="{16286F42-AED5-4B04-907B-4F3081526F10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132F3930-032A-4F03-9127-FE23998FE900}" type="pres">
      <dgm:prSet presAssocID="{16286F42-AED5-4B04-907B-4F3081526F10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E49A83B5-0B62-45D5-817A-FA766A9D1380}" type="pres">
      <dgm:prSet presAssocID="{16286F42-AED5-4B04-907B-4F3081526F10}" presName="BalanceSpacing" presStyleCnt="0"/>
      <dgm:spPr/>
    </dgm:pt>
    <dgm:pt modelId="{F39E0943-E557-448F-809B-74145C564062}" type="pres">
      <dgm:prSet presAssocID="{16286F42-AED5-4B04-907B-4F3081526F10}" presName="BalanceSpacing1" presStyleCnt="0"/>
      <dgm:spPr/>
    </dgm:pt>
    <dgm:pt modelId="{0E0DB068-D3EF-4974-B839-BB2382B688F9}" type="pres">
      <dgm:prSet presAssocID="{F1D000A1-7159-4E1F-9063-E52530A17461}" presName="Accent1Text" presStyleLbl="node1" presStyleIdx="5" presStyleCnt="6"/>
      <dgm:spPr/>
    </dgm:pt>
  </dgm:ptLst>
  <dgm:cxnLst>
    <dgm:cxn modelId="{3B2A5602-F8FF-46E3-8CD8-5E85836ECF9D}" type="presOf" srcId="{F1D000A1-7159-4E1F-9063-E52530A17461}" destId="{0E0DB068-D3EF-4974-B839-BB2382B688F9}" srcOrd="0" destOrd="0" presId="urn:microsoft.com/office/officeart/2008/layout/AlternatingHexagons"/>
    <dgm:cxn modelId="{7D163007-C866-4799-A0F2-401BDCB87818}" type="presOf" srcId="{0F2972E2-EE6D-434C-936A-A705480ED4A3}" destId="{DFDA227D-1D04-489A-84EE-6DA7F664BBFF}" srcOrd="0" destOrd="0" presId="urn:microsoft.com/office/officeart/2008/layout/AlternatingHexagons"/>
    <dgm:cxn modelId="{5A821414-4970-4D79-8499-D3A5505D8331}" type="presOf" srcId="{E2339E69-2DD6-45D0-970C-DEA484712850}" destId="{F0FDAE34-69B8-48DA-BE68-390A2F79928B}" srcOrd="0" destOrd="0" presId="urn:microsoft.com/office/officeart/2008/layout/AlternatingHexagons"/>
    <dgm:cxn modelId="{1D325216-8248-4138-8417-D539644CC3E9}" srcId="{0F2972E2-EE6D-434C-936A-A705480ED4A3}" destId="{16286F42-AED5-4B04-907B-4F3081526F10}" srcOrd="2" destOrd="0" parTransId="{66AB952B-072B-4609-9DE8-A85BD2CF922D}" sibTransId="{F1D000A1-7159-4E1F-9063-E52530A17461}"/>
    <dgm:cxn modelId="{DD512B26-8E88-4047-B141-B2E3EB1903C4}" srcId="{16286F42-AED5-4B04-907B-4F3081526F10}" destId="{778C7FAC-CBC8-4437-8B8B-09770FBFF031}" srcOrd="0" destOrd="0" parTransId="{93350DA1-7AF8-4A34-8BE2-3B4F99FD5BCD}" sibTransId="{00402EBC-6A03-46CA-90D8-B3F54E64D592}"/>
    <dgm:cxn modelId="{D6F2D063-D271-4AF1-9980-3E8D308DF556}" srcId="{0F2972E2-EE6D-434C-936A-A705480ED4A3}" destId="{E2339E69-2DD6-45D0-970C-DEA484712850}" srcOrd="0" destOrd="0" parTransId="{2A31A8FF-97D0-47C1-BC27-E92F9DDF52E7}" sibTransId="{6D948511-4F90-4367-AB07-1097277775D5}"/>
    <dgm:cxn modelId="{FBE4076A-670A-44FA-B0BE-4A78471EC8DB}" type="presOf" srcId="{778C7FAC-CBC8-4437-8B8B-09770FBFF031}" destId="{132F3930-032A-4F03-9127-FE23998FE900}" srcOrd="0" destOrd="0" presId="urn:microsoft.com/office/officeart/2008/layout/AlternatingHexagons"/>
    <dgm:cxn modelId="{6CE1A078-A963-42E5-976F-AC930EC6333D}" srcId="{AC226594-189A-413F-BC7D-6F365A424072}" destId="{FAF1CE5F-2B14-4271-82D2-0F8CE37D77B3}" srcOrd="0" destOrd="0" parTransId="{23F6AB76-4D9C-44CB-A606-445A29C2BCD3}" sibTransId="{AB0B74F1-69D6-4083-B93F-DF88396F5FB8}"/>
    <dgm:cxn modelId="{6C6EDE7E-5D20-4BA4-A71D-34E4E3E9E415}" type="presOf" srcId="{AC226594-189A-413F-BC7D-6F365A424072}" destId="{9A8B2863-BBE4-4463-AECA-7A87640D82D3}" srcOrd="0" destOrd="0" presId="urn:microsoft.com/office/officeart/2008/layout/AlternatingHexagons"/>
    <dgm:cxn modelId="{53B21790-F50D-4192-9FB5-F2925130B8F7}" srcId="{E2339E69-2DD6-45D0-970C-DEA484712850}" destId="{F1C931D0-9841-4002-B894-676F9A618A28}" srcOrd="0" destOrd="0" parTransId="{F90C5429-EE83-45AD-A65A-85B1CBDE48B5}" sibTransId="{7859AA0E-155D-4A4D-A424-84EAB7835502}"/>
    <dgm:cxn modelId="{BB327A97-7E48-4A9F-8438-1EB8B103BD98}" type="presOf" srcId="{6D948511-4F90-4367-AB07-1097277775D5}" destId="{8130316F-743E-4814-B970-EE6BA77BF9ED}" srcOrd="0" destOrd="0" presId="urn:microsoft.com/office/officeart/2008/layout/AlternatingHexagons"/>
    <dgm:cxn modelId="{27E7D09A-F136-4254-A12B-5371C12CA1B1}" type="presOf" srcId="{73C8AC78-1FBE-445B-B65E-CA007FAAD02E}" destId="{9D047057-62EA-455D-8F51-BC4D91D297B1}" srcOrd="0" destOrd="0" presId="urn:microsoft.com/office/officeart/2008/layout/AlternatingHexagons"/>
    <dgm:cxn modelId="{450DD9BC-4A07-4AAE-B3A7-87B6BAFAF835}" type="presOf" srcId="{F1C931D0-9841-4002-B894-676F9A618A28}" destId="{83E14636-9F9E-4D90-B270-C401F34C8102}" srcOrd="0" destOrd="0" presId="urn:microsoft.com/office/officeart/2008/layout/AlternatingHexagons"/>
    <dgm:cxn modelId="{D07680D1-C2BA-4222-8B70-4CF519A31E10}" srcId="{0F2972E2-EE6D-434C-936A-A705480ED4A3}" destId="{AC226594-189A-413F-BC7D-6F365A424072}" srcOrd="1" destOrd="0" parTransId="{C5A4C053-A1FB-4422-996D-43C7FCC23CE3}" sibTransId="{73C8AC78-1FBE-445B-B65E-CA007FAAD02E}"/>
    <dgm:cxn modelId="{89AB62D9-2CD9-497B-BAD7-CF51FBABE802}" type="presOf" srcId="{FAF1CE5F-2B14-4271-82D2-0F8CE37D77B3}" destId="{8262E725-2194-4735-BB47-EC1D740F7B89}" srcOrd="0" destOrd="0" presId="urn:microsoft.com/office/officeart/2008/layout/AlternatingHexagons"/>
    <dgm:cxn modelId="{3CDBD2F3-91C0-411D-AB1C-6C0860A88C72}" type="presOf" srcId="{16286F42-AED5-4B04-907B-4F3081526F10}" destId="{0A4174BA-21B8-42C9-82FE-2B3C6901C0C1}" srcOrd="0" destOrd="0" presId="urn:microsoft.com/office/officeart/2008/layout/AlternatingHexagons"/>
    <dgm:cxn modelId="{CECD497D-85AC-462A-A8DB-0DA5F3E86AAF}" type="presParOf" srcId="{DFDA227D-1D04-489A-84EE-6DA7F664BBFF}" destId="{1057B3D7-7DE9-4436-8589-C849451EC24E}" srcOrd="0" destOrd="0" presId="urn:microsoft.com/office/officeart/2008/layout/AlternatingHexagons"/>
    <dgm:cxn modelId="{6118384E-841C-442F-BB75-E3B80A229372}" type="presParOf" srcId="{1057B3D7-7DE9-4436-8589-C849451EC24E}" destId="{F0FDAE34-69B8-48DA-BE68-390A2F79928B}" srcOrd="0" destOrd="0" presId="urn:microsoft.com/office/officeart/2008/layout/AlternatingHexagons"/>
    <dgm:cxn modelId="{B6AEF6F7-6832-4DA7-9C2B-A175EE800870}" type="presParOf" srcId="{1057B3D7-7DE9-4436-8589-C849451EC24E}" destId="{83E14636-9F9E-4D90-B270-C401F34C8102}" srcOrd="1" destOrd="0" presId="urn:microsoft.com/office/officeart/2008/layout/AlternatingHexagons"/>
    <dgm:cxn modelId="{782D00B1-2CC8-4466-8D4B-F35F23834DFE}" type="presParOf" srcId="{1057B3D7-7DE9-4436-8589-C849451EC24E}" destId="{4AC1D712-BFA6-43DC-A459-CF00E08B47D3}" srcOrd="2" destOrd="0" presId="urn:microsoft.com/office/officeart/2008/layout/AlternatingHexagons"/>
    <dgm:cxn modelId="{4B0E294B-FB98-40B3-85C1-0C1B041CF2E2}" type="presParOf" srcId="{1057B3D7-7DE9-4436-8589-C849451EC24E}" destId="{90C78E39-DC65-4DB2-841B-360745E35672}" srcOrd="3" destOrd="0" presId="urn:microsoft.com/office/officeart/2008/layout/AlternatingHexagons"/>
    <dgm:cxn modelId="{E4CBFA9F-F029-46FC-B65A-307353C3C2CD}" type="presParOf" srcId="{1057B3D7-7DE9-4436-8589-C849451EC24E}" destId="{8130316F-743E-4814-B970-EE6BA77BF9ED}" srcOrd="4" destOrd="0" presId="urn:microsoft.com/office/officeart/2008/layout/AlternatingHexagons"/>
    <dgm:cxn modelId="{D8A8B559-0E28-4C0F-B131-C1415A0621EC}" type="presParOf" srcId="{DFDA227D-1D04-489A-84EE-6DA7F664BBFF}" destId="{A9A79DC7-4089-4B69-A21B-CAD2CE0EDF68}" srcOrd="1" destOrd="0" presId="urn:microsoft.com/office/officeart/2008/layout/AlternatingHexagons"/>
    <dgm:cxn modelId="{EAE7E296-28DF-4A19-9565-0744A2AFE5F8}" type="presParOf" srcId="{DFDA227D-1D04-489A-84EE-6DA7F664BBFF}" destId="{6F4FA7D6-0060-4419-A8E1-75591DD0EBA0}" srcOrd="2" destOrd="0" presId="urn:microsoft.com/office/officeart/2008/layout/AlternatingHexagons"/>
    <dgm:cxn modelId="{675C494B-388F-4A5C-827B-FEC516179882}" type="presParOf" srcId="{6F4FA7D6-0060-4419-A8E1-75591DD0EBA0}" destId="{9A8B2863-BBE4-4463-AECA-7A87640D82D3}" srcOrd="0" destOrd="0" presId="urn:microsoft.com/office/officeart/2008/layout/AlternatingHexagons"/>
    <dgm:cxn modelId="{CA5E448C-8345-4928-ACB7-8F96515507AD}" type="presParOf" srcId="{6F4FA7D6-0060-4419-A8E1-75591DD0EBA0}" destId="{8262E725-2194-4735-BB47-EC1D740F7B89}" srcOrd="1" destOrd="0" presId="urn:microsoft.com/office/officeart/2008/layout/AlternatingHexagons"/>
    <dgm:cxn modelId="{1DE06898-13ED-41EA-83AB-EBDF31261E47}" type="presParOf" srcId="{6F4FA7D6-0060-4419-A8E1-75591DD0EBA0}" destId="{85C06BE6-A6A6-4E7A-942F-4AD56005E92F}" srcOrd="2" destOrd="0" presId="urn:microsoft.com/office/officeart/2008/layout/AlternatingHexagons"/>
    <dgm:cxn modelId="{F05BF834-A775-46EA-9227-580D85838C94}" type="presParOf" srcId="{6F4FA7D6-0060-4419-A8E1-75591DD0EBA0}" destId="{705E1A8F-D03F-4D76-A366-8279A6D48AE2}" srcOrd="3" destOrd="0" presId="urn:microsoft.com/office/officeart/2008/layout/AlternatingHexagons"/>
    <dgm:cxn modelId="{E66380F5-8C03-4DD5-9BDE-758475DD6258}" type="presParOf" srcId="{6F4FA7D6-0060-4419-A8E1-75591DD0EBA0}" destId="{9D047057-62EA-455D-8F51-BC4D91D297B1}" srcOrd="4" destOrd="0" presId="urn:microsoft.com/office/officeart/2008/layout/AlternatingHexagons"/>
    <dgm:cxn modelId="{77560F2A-2320-448B-870D-74736049BBFD}" type="presParOf" srcId="{DFDA227D-1D04-489A-84EE-6DA7F664BBFF}" destId="{79877135-F414-44EF-9E4C-774675B5A1D0}" srcOrd="3" destOrd="0" presId="urn:microsoft.com/office/officeart/2008/layout/AlternatingHexagons"/>
    <dgm:cxn modelId="{55B25BDB-35D7-412E-95E9-E538ECA75494}" type="presParOf" srcId="{DFDA227D-1D04-489A-84EE-6DA7F664BBFF}" destId="{184215C2-7CAC-46A9-A38E-DF2A5B455C98}" srcOrd="4" destOrd="0" presId="urn:microsoft.com/office/officeart/2008/layout/AlternatingHexagons"/>
    <dgm:cxn modelId="{DB40AEB9-BBCD-475F-9FCA-186BC3F6A0B0}" type="presParOf" srcId="{184215C2-7CAC-46A9-A38E-DF2A5B455C98}" destId="{0A4174BA-21B8-42C9-82FE-2B3C6901C0C1}" srcOrd="0" destOrd="0" presId="urn:microsoft.com/office/officeart/2008/layout/AlternatingHexagons"/>
    <dgm:cxn modelId="{B9A9DAB9-AAC0-4F68-9C52-940E2B968953}" type="presParOf" srcId="{184215C2-7CAC-46A9-A38E-DF2A5B455C98}" destId="{132F3930-032A-4F03-9127-FE23998FE900}" srcOrd="1" destOrd="0" presId="urn:microsoft.com/office/officeart/2008/layout/AlternatingHexagons"/>
    <dgm:cxn modelId="{6A1281C8-A957-4DA1-B7E7-1E422B0223FA}" type="presParOf" srcId="{184215C2-7CAC-46A9-A38E-DF2A5B455C98}" destId="{E49A83B5-0B62-45D5-817A-FA766A9D1380}" srcOrd="2" destOrd="0" presId="urn:microsoft.com/office/officeart/2008/layout/AlternatingHexagons"/>
    <dgm:cxn modelId="{B90D7EDC-A066-45A1-A932-0EF9602D874F}" type="presParOf" srcId="{184215C2-7CAC-46A9-A38E-DF2A5B455C98}" destId="{F39E0943-E557-448F-809B-74145C564062}" srcOrd="3" destOrd="0" presId="urn:microsoft.com/office/officeart/2008/layout/AlternatingHexagons"/>
    <dgm:cxn modelId="{9E8D3A5E-F389-4458-ADB4-DC1E2A0401D8}" type="presParOf" srcId="{184215C2-7CAC-46A9-A38E-DF2A5B455C98}" destId="{0E0DB068-D3EF-4974-B839-BB2382B688F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179E6B2-0524-4D6B-81E7-464E731501C3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24276A-9FB4-4DBD-9BE8-F821E6627F96}">
      <dgm:prSet phldrT="[Text]" custT="1"/>
      <dgm:spPr/>
      <dgm:t>
        <a:bodyPr/>
        <a:lstStyle/>
        <a:p>
          <a:r>
            <a:rPr lang="en-US" sz="500" dirty="0"/>
            <a:t>Product</a:t>
          </a:r>
        </a:p>
        <a:p>
          <a:r>
            <a:rPr lang="en-US" sz="500" dirty="0"/>
            <a:t>Design</a:t>
          </a:r>
        </a:p>
      </dgm:t>
    </dgm:pt>
    <dgm:pt modelId="{2B4ABF80-2F1E-48E4-85A8-39243C5E1161}" type="parTrans" cxnId="{2B0208B2-CA00-476C-AC73-DE3B5F7B1254}">
      <dgm:prSet/>
      <dgm:spPr/>
      <dgm:t>
        <a:bodyPr/>
        <a:lstStyle/>
        <a:p>
          <a:endParaRPr lang="en-US" sz="500"/>
        </a:p>
      </dgm:t>
    </dgm:pt>
    <dgm:pt modelId="{B67592BE-A4B6-4D2B-9BF7-DF296AACE794}" type="sibTrans" cxnId="{2B0208B2-CA00-476C-AC73-DE3B5F7B1254}">
      <dgm:prSet custT="1"/>
      <dgm:spPr/>
      <dgm:t>
        <a:bodyPr/>
        <a:lstStyle/>
        <a:p>
          <a:endParaRPr lang="en-US" sz="500"/>
        </a:p>
      </dgm:t>
    </dgm:pt>
    <dgm:pt modelId="{598B6268-326A-40C1-837B-C6D199F3F4A8}">
      <dgm:prSet phldrT="[Text]" custT="1"/>
      <dgm:spPr/>
      <dgm:t>
        <a:bodyPr/>
        <a:lstStyle/>
        <a:p>
          <a:r>
            <a:rPr lang="en-US" sz="500" dirty="0"/>
            <a:t>Marketing</a:t>
          </a:r>
        </a:p>
        <a:p>
          <a:r>
            <a:rPr lang="en-US" sz="500" dirty="0"/>
            <a:t>Decisions</a:t>
          </a:r>
        </a:p>
      </dgm:t>
    </dgm:pt>
    <dgm:pt modelId="{37887C85-618C-4978-AE3B-DE74A9C92E87}" type="parTrans" cxnId="{0AD94C53-5BAC-4B0D-BD07-A6A7DFC70A3D}">
      <dgm:prSet/>
      <dgm:spPr/>
      <dgm:t>
        <a:bodyPr/>
        <a:lstStyle/>
        <a:p>
          <a:endParaRPr lang="en-US" sz="500"/>
        </a:p>
      </dgm:t>
    </dgm:pt>
    <dgm:pt modelId="{C9D75591-D204-4225-929C-5B7A007CB1AE}" type="sibTrans" cxnId="{0AD94C53-5BAC-4B0D-BD07-A6A7DFC70A3D}">
      <dgm:prSet custT="1"/>
      <dgm:spPr/>
      <dgm:t>
        <a:bodyPr/>
        <a:lstStyle/>
        <a:p>
          <a:endParaRPr lang="en-US" sz="500"/>
        </a:p>
      </dgm:t>
    </dgm:pt>
    <dgm:pt modelId="{0E4B0CEF-F3B8-4A3F-814C-AE01216481E5}">
      <dgm:prSet phldrT="[Text]" custT="1"/>
      <dgm:spPr/>
      <dgm:t>
        <a:bodyPr/>
        <a:lstStyle/>
        <a:p>
          <a:r>
            <a:rPr lang="en-US" sz="500" dirty="0"/>
            <a:t>Cash Flow</a:t>
          </a:r>
        </a:p>
        <a:p>
          <a:r>
            <a:rPr lang="en-US" sz="500" dirty="0"/>
            <a:t>Management</a:t>
          </a:r>
        </a:p>
      </dgm:t>
    </dgm:pt>
    <dgm:pt modelId="{19BBB73C-00C3-486B-BC2E-893AA58BD8A5}" type="parTrans" cxnId="{E16F6BDD-2D6A-4077-B1D7-D6C2BD2AF543}">
      <dgm:prSet/>
      <dgm:spPr/>
      <dgm:t>
        <a:bodyPr/>
        <a:lstStyle/>
        <a:p>
          <a:endParaRPr lang="en-US" sz="500"/>
        </a:p>
      </dgm:t>
    </dgm:pt>
    <dgm:pt modelId="{8A7C34B3-3B1D-40CC-8085-831DAC1982C3}" type="sibTrans" cxnId="{E16F6BDD-2D6A-4077-B1D7-D6C2BD2AF543}">
      <dgm:prSet custT="1"/>
      <dgm:spPr/>
      <dgm:t>
        <a:bodyPr/>
        <a:lstStyle/>
        <a:p>
          <a:endParaRPr lang="en-US" sz="500"/>
        </a:p>
      </dgm:t>
    </dgm:pt>
    <dgm:pt modelId="{54F8F649-4029-42D6-83FC-3E97D44BB39D}">
      <dgm:prSet phldrT="[Text]" custT="1"/>
      <dgm:spPr/>
      <dgm:t>
        <a:bodyPr/>
        <a:lstStyle/>
        <a:p>
          <a:r>
            <a:rPr lang="en-US" sz="500" dirty="0"/>
            <a:t>Quarter Process</a:t>
          </a:r>
        </a:p>
      </dgm:t>
    </dgm:pt>
    <dgm:pt modelId="{BF8F82FD-7607-417E-B163-FD520A0EE0AB}" type="parTrans" cxnId="{D208D2FB-4445-400E-8E10-574C228015DA}">
      <dgm:prSet/>
      <dgm:spPr/>
      <dgm:t>
        <a:bodyPr/>
        <a:lstStyle/>
        <a:p>
          <a:endParaRPr lang="en-US" sz="500"/>
        </a:p>
      </dgm:t>
    </dgm:pt>
    <dgm:pt modelId="{DAD92F76-798A-4CB3-A2D6-AA3A156CEC8B}" type="sibTrans" cxnId="{D208D2FB-4445-400E-8E10-574C228015DA}">
      <dgm:prSet custT="1"/>
      <dgm:spPr/>
      <dgm:t>
        <a:bodyPr/>
        <a:lstStyle/>
        <a:p>
          <a:endParaRPr lang="en-US" sz="500"/>
        </a:p>
      </dgm:t>
    </dgm:pt>
    <dgm:pt modelId="{84EAD88B-6BA6-47B0-8C55-056341D78AAA}" type="pres">
      <dgm:prSet presAssocID="{6179E6B2-0524-4D6B-81E7-464E731501C3}" presName="cycle" presStyleCnt="0">
        <dgm:presLayoutVars>
          <dgm:dir/>
          <dgm:resizeHandles val="exact"/>
        </dgm:presLayoutVars>
      </dgm:prSet>
      <dgm:spPr/>
    </dgm:pt>
    <dgm:pt modelId="{845065D4-3E2F-400C-B2FB-ACFA7390196C}" type="pres">
      <dgm:prSet presAssocID="{0E24276A-9FB4-4DBD-9BE8-F821E6627F96}" presName="node" presStyleLbl="node1" presStyleIdx="0" presStyleCnt="4" custRadScaleRad="103383">
        <dgm:presLayoutVars>
          <dgm:bulletEnabled val="1"/>
        </dgm:presLayoutVars>
      </dgm:prSet>
      <dgm:spPr/>
    </dgm:pt>
    <dgm:pt modelId="{B089068F-CD99-4DEB-9585-FEA1297E30FF}" type="pres">
      <dgm:prSet presAssocID="{B67592BE-A4B6-4D2B-9BF7-DF296AACE794}" presName="sibTrans" presStyleLbl="sibTrans2D1" presStyleIdx="0" presStyleCnt="4"/>
      <dgm:spPr/>
    </dgm:pt>
    <dgm:pt modelId="{13950C69-3ADB-41A6-8905-D582022D588B}" type="pres">
      <dgm:prSet presAssocID="{B67592BE-A4B6-4D2B-9BF7-DF296AACE794}" presName="connectorText" presStyleLbl="sibTrans2D1" presStyleIdx="0" presStyleCnt="4"/>
      <dgm:spPr/>
    </dgm:pt>
    <dgm:pt modelId="{5ED993EF-3F3D-408F-944E-57C8CEB82CDE}" type="pres">
      <dgm:prSet presAssocID="{598B6268-326A-40C1-837B-C6D199F3F4A8}" presName="node" presStyleLbl="node1" presStyleIdx="1" presStyleCnt="4">
        <dgm:presLayoutVars>
          <dgm:bulletEnabled val="1"/>
        </dgm:presLayoutVars>
      </dgm:prSet>
      <dgm:spPr/>
    </dgm:pt>
    <dgm:pt modelId="{779CCF22-8395-4655-BFCB-2AA3038CD69D}" type="pres">
      <dgm:prSet presAssocID="{C9D75591-D204-4225-929C-5B7A007CB1AE}" presName="sibTrans" presStyleLbl="sibTrans2D1" presStyleIdx="1" presStyleCnt="4"/>
      <dgm:spPr/>
    </dgm:pt>
    <dgm:pt modelId="{6D5420DA-D205-461E-894B-98839AC7F87F}" type="pres">
      <dgm:prSet presAssocID="{C9D75591-D204-4225-929C-5B7A007CB1AE}" presName="connectorText" presStyleLbl="sibTrans2D1" presStyleIdx="1" presStyleCnt="4"/>
      <dgm:spPr/>
    </dgm:pt>
    <dgm:pt modelId="{DA75E1CD-3E20-4CAF-B538-09829715BC09}" type="pres">
      <dgm:prSet presAssocID="{0E4B0CEF-F3B8-4A3F-814C-AE01216481E5}" presName="node" presStyleLbl="node1" presStyleIdx="2" presStyleCnt="4">
        <dgm:presLayoutVars>
          <dgm:bulletEnabled val="1"/>
        </dgm:presLayoutVars>
      </dgm:prSet>
      <dgm:spPr/>
    </dgm:pt>
    <dgm:pt modelId="{403274CA-F110-4C56-80AA-2872597F9256}" type="pres">
      <dgm:prSet presAssocID="{8A7C34B3-3B1D-40CC-8085-831DAC1982C3}" presName="sibTrans" presStyleLbl="sibTrans2D1" presStyleIdx="2" presStyleCnt="4"/>
      <dgm:spPr/>
    </dgm:pt>
    <dgm:pt modelId="{EDED8B8F-EB71-4DCC-BD92-FFD5FCC1D150}" type="pres">
      <dgm:prSet presAssocID="{8A7C34B3-3B1D-40CC-8085-831DAC1982C3}" presName="connectorText" presStyleLbl="sibTrans2D1" presStyleIdx="2" presStyleCnt="4"/>
      <dgm:spPr/>
    </dgm:pt>
    <dgm:pt modelId="{C2CFE65D-9E19-407E-A500-3F6B116084AA}" type="pres">
      <dgm:prSet presAssocID="{54F8F649-4029-42D6-83FC-3E97D44BB39D}" presName="node" presStyleLbl="node1" presStyleIdx="3" presStyleCnt="4">
        <dgm:presLayoutVars>
          <dgm:bulletEnabled val="1"/>
        </dgm:presLayoutVars>
      </dgm:prSet>
      <dgm:spPr/>
    </dgm:pt>
    <dgm:pt modelId="{2CFF36DA-D0A1-4BF9-BA30-952FD02B79C3}" type="pres">
      <dgm:prSet presAssocID="{DAD92F76-798A-4CB3-A2D6-AA3A156CEC8B}" presName="sibTrans" presStyleLbl="sibTrans2D1" presStyleIdx="3" presStyleCnt="4"/>
      <dgm:spPr/>
    </dgm:pt>
    <dgm:pt modelId="{7768BACD-9F65-4A12-B0BE-2367CBE4ECDA}" type="pres">
      <dgm:prSet presAssocID="{DAD92F76-798A-4CB3-A2D6-AA3A156CEC8B}" presName="connectorText" presStyleLbl="sibTrans2D1" presStyleIdx="3" presStyleCnt="4"/>
      <dgm:spPr/>
    </dgm:pt>
  </dgm:ptLst>
  <dgm:cxnLst>
    <dgm:cxn modelId="{F861A00C-0983-45E0-A83E-ED5B42CB2539}" type="presOf" srcId="{DAD92F76-798A-4CB3-A2D6-AA3A156CEC8B}" destId="{7768BACD-9F65-4A12-B0BE-2367CBE4ECDA}" srcOrd="1" destOrd="0" presId="urn:microsoft.com/office/officeart/2005/8/layout/cycle2"/>
    <dgm:cxn modelId="{42CB821A-69AF-409E-87CF-727DC88615D9}" type="presOf" srcId="{0E24276A-9FB4-4DBD-9BE8-F821E6627F96}" destId="{845065D4-3E2F-400C-B2FB-ACFA7390196C}" srcOrd="0" destOrd="0" presId="urn:microsoft.com/office/officeart/2005/8/layout/cycle2"/>
    <dgm:cxn modelId="{21E47E38-B34B-42E7-B543-FCD05B27426F}" type="presOf" srcId="{B67592BE-A4B6-4D2B-9BF7-DF296AACE794}" destId="{13950C69-3ADB-41A6-8905-D582022D588B}" srcOrd="1" destOrd="0" presId="urn:microsoft.com/office/officeart/2005/8/layout/cycle2"/>
    <dgm:cxn modelId="{A6BE7560-16FC-4A3B-915C-BD8218503C24}" type="presOf" srcId="{8A7C34B3-3B1D-40CC-8085-831DAC1982C3}" destId="{403274CA-F110-4C56-80AA-2872597F9256}" srcOrd="0" destOrd="0" presId="urn:microsoft.com/office/officeart/2005/8/layout/cycle2"/>
    <dgm:cxn modelId="{B9C03348-4D74-43B7-BC8A-54E3D4D01C05}" type="presOf" srcId="{0E4B0CEF-F3B8-4A3F-814C-AE01216481E5}" destId="{DA75E1CD-3E20-4CAF-B538-09829715BC09}" srcOrd="0" destOrd="0" presId="urn:microsoft.com/office/officeart/2005/8/layout/cycle2"/>
    <dgm:cxn modelId="{80218B4B-F863-43CC-8D02-C4096D04B390}" type="presOf" srcId="{54F8F649-4029-42D6-83FC-3E97D44BB39D}" destId="{C2CFE65D-9E19-407E-A500-3F6B116084AA}" srcOrd="0" destOrd="0" presId="urn:microsoft.com/office/officeart/2005/8/layout/cycle2"/>
    <dgm:cxn modelId="{87768672-BB98-4280-9866-1B50CEDE914B}" type="presOf" srcId="{C9D75591-D204-4225-929C-5B7A007CB1AE}" destId="{779CCF22-8395-4655-BFCB-2AA3038CD69D}" srcOrd="0" destOrd="0" presId="urn:microsoft.com/office/officeart/2005/8/layout/cycle2"/>
    <dgm:cxn modelId="{0AD94C53-5BAC-4B0D-BD07-A6A7DFC70A3D}" srcId="{6179E6B2-0524-4D6B-81E7-464E731501C3}" destId="{598B6268-326A-40C1-837B-C6D199F3F4A8}" srcOrd="1" destOrd="0" parTransId="{37887C85-618C-4978-AE3B-DE74A9C92E87}" sibTransId="{C9D75591-D204-4225-929C-5B7A007CB1AE}"/>
    <dgm:cxn modelId="{60C41787-F9EC-4E2E-A0E2-B07D437CDDAA}" type="presOf" srcId="{DAD92F76-798A-4CB3-A2D6-AA3A156CEC8B}" destId="{2CFF36DA-D0A1-4BF9-BA30-952FD02B79C3}" srcOrd="0" destOrd="0" presId="urn:microsoft.com/office/officeart/2005/8/layout/cycle2"/>
    <dgm:cxn modelId="{39503696-2682-472B-BEB9-62C1F93B2C9C}" type="presOf" srcId="{6179E6B2-0524-4D6B-81E7-464E731501C3}" destId="{84EAD88B-6BA6-47B0-8C55-056341D78AAA}" srcOrd="0" destOrd="0" presId="urn:microsoft.com/office/officeart/2005/8/layout/cycle2"/>
    <dgm:cxn modelId="{7AA3BEAE-EE4E-4B5D-8D14-1E2AF00833CD}" type="presOf" srcId="{C9D75591-D204-4225-929C-5B7A007CB1AE}" destId="{6D5420DA-D205-461E-894B-98839AC7F87F}" srcOrd="1" destOrd="0" presId="urn:microsoft.com/office/officeart/2005/8/layout/cycle2"/>
    <dgm:cxn modelId="{2B0208B2-CA00-476C-AC73-DE3B5F7B1254}" srcId="{6179E6B2-0524-4D6B-81E7-464E731501C3}" destId="{0E24276A-9FB4-4DBD-9BE8-F821E6627F96}" srcOrd="0" destOrd="0" parTransId="{2B4ABF80-2F1E-48E4-85A8-39243C5E1161}" sibTransId="{B67592BE-A4B6-4D2B-9BF7-DF296AACE794}"/>
    <dgm:cxn modelId="{552ED5BC-D531-4D08-95F2-54BF69E03B2B}" type="presOf" srcId="{B67592BE-A4B6-4D2B-9BF7-DF296AACE794}" destId="{B089068F-CD99-4DEB-9585-FEA1297E30FF}" srcOrd="0" destOrd="0" presId="urn:microsoft.com/office/officeart/2005/8/layout/cycle2"/>
    <dgm:cxn modelId="{E16F6BDD-2D6A-4077-B1D7-D6C2BD2AF543}" srcId="{6179E6B2-0524-4D6B-81E7-464E731501C3}" destId="{0E4B0CEF-F3B8-4A3F-814C-AE01216481E5}" srcOrd="2" destOrd="0" parTransId="{19BBB73C-00C3-486B-BC2E-893AA58BD8A5}" sibTransId="{8A7C34B3-3B1D-40CC-8085-831DAC1982C3}"/>
    <dgm:cxn modelId="{3DE01BE3-0E34-4A74-BFC9-F5B7D61310CE}" type="presOf" srcId="{598B6268-326A-40C1-837B-C6D199F3F4A8}" destId="{5ED993EF-3F3D-408F-944E-57C8CEB82CDE}" srcOrd="0" destOrd="0" presId="urn:microsoft.com/office/officeart/2005/8/layout/cycle2"/>
    <dgm:cxn modelId="{26BDEFF2-FA5B-4DE7-8530-3CCA7137B792}" type="presOf" srcId="{8A7C34B3-3B1D-40CC-8085-831DAC1982C3}" destId="{EDED8B8F-EB71-4DCC-BD92-FFD5FCC1D150}" srcOrd="1" destOrd="0" presId="urn:microsoft.com/office/officeart/2005/8/layout/cycle2"/>
    <dgm:cxn modelId="{D208D2FB-4445-400E-8E10-574C228015DA}" srcId="{6179E6B2-0524-4D6B-81E7-464E731501C3}" destId="{54F8F649-4029-42D6-83FC-3E97D44BB39D}" srcOrd="3" destOrd="0" parTransId="{BF8F82FD-7607-417E-B163-FD520A0EE0AB}" sibTransId="{DAD92F76-798A-4CB3-A2D6-AA3A156CEC8B}"/>
    <dgm:cxn modelId="{2ACEF82C-45E5-42DE-B66A-C1F8D21FB3FA}" type="presParOf" srcId="{84EAD88B-6BA6-47B0-8C55-056341D78AAA}" destId="{845065D4-3E2F-400C-B2FB-ACFA7390196C}" srcOrd="0" destOrd="0" presId="urn:microsoft.com/office/officeart/2005/8/layout/cycle2"/>
    <dgm:cxn modelId="{C48E6C60-163C-438A-8BB5-20E435059CDB}" type="presParOf" srcId="{84EAD88B-6BA6-47B0-8C55-056341D78AAA}" destId="{B089068F-CD99-4DEB-9585-FEA1297E30FF}" srcOrd="1" destOrd="0" presId="urn:microsoft.com/office/officeart/2005/8/layout/cycle2"/>
    <dgm:cxn modelId="{0D8FDAB8-3414-41EC-A88E-B8D51817F104}" type="presParOf" srcId="{B089068F-CD99-4DEB-9585-FEA1297E30FF}" destId="{13950C69-3ADB-41A6-8905-D582022D588B}" srcOrd="0" destOrd="0" presId="urn:microsoft.com/office/officeart/2005/8/layout/cycle2"/>
    <dgm:cxn modelId="{A111F0CA-62BE-4077-BAD9-67674B21C90A}" type="presParOf" srcId="{84EAD88B-6BA6-47B0-8C55-056341D78AAA}" destId="{5ED993EF-3F3D-408F-944E-57C8CEB82CDE}" srcOrd="2" destOrd="0" presId="urn:microsoft.com/office/officeart/2005/8/layout/cycle2"/>
    <dgm:cxn modelId="{7CEAD137-79FF-4D19-8F31-CE9E39AD125B}" type="presParOf" srcId="{84EAD88B-6BA6-47B0-8C55-056341D78AAA}" destId="{779CCF22-8395-4655-BFCB-2AA3038CD69D}" srcOrd="3" destOrd="0" presId="urn:microsoft.com/office/officeart/2005/8/layout/cycle2"/>
    <dgm:cxn modelId="{0A23F1B7-A723-4511-9E60-7E0854825A5F}" type="presParOf" srcId="{779CCF22-8395-4655-BFCB-2AA3038CD69D}" destId="{6D5420DA-D205-461E-894B-98839AC7F87F}" srcOrd="0" destOrd="0" presId="urn:microsoft.com/office/officeart/2005/8/layout/cycle2"/>
    <dgm:cxn modelId="{07597047-77F7-4509-B196-6AFBF6C49758}" type="presParOf" srcId="{84EAD88B-6BA6-47B0-8C55-056341D78AAA}" destId="{DA75E1CD-3E20-4CAF-B538-09829715BC09}" srcOrd="4" destOrd="0" presId="urn:microsoft.com/office/officeart/2005/8/layout/cycle2"/>
    <dgm:cxn modelId="{2717B8FD-EC89-432F-8135-39724031FD9A}" type="presParOf" srcId="{84EAD88B-6BA6-47B0-8C55-056341D78AAA}" destId="{403274CA-F110-4C56-80AA-2872597F9256}" srcOrd="5" destOrd="0" presId="urn:microsoft.com/office/officeart/2005/8/layout/cycle2"/>
    <dgm:cxn modelId="{94A293FA-D807-41A7-BDB9-5382F51CEC83}" type="presParOf" srcId="{403274CA-F110-4C56-80AA-2872597F9256}" destId="{EDED8B8F-EB71-4DCC-BD92-FFD5FCC1D150}" srcOrd="0" destOrd="0" presId="urn:microsoft.com/office/officeart/2005/8/layout/cycle2"/>
    <dgm:cxn modelId="{40193142-5B54-48E0-B7A0-601D5E51A7C6}" type="presParOf" srcId="{84EAD88B-6BA6-47B0-8C55-056341D78AAA}" destId="{C2CFE65D-9E19-407E-A500-3F6B116084AA}" srcOrd="6" destOrd="0" presId="urn:microsoft.com/office/officeart/2005/8/layout/cycle2"/>
    <dgm:cxn modelId="{662201B4-7D4F-4451-9A79-0F46056E9DE0}" type="presParOf" srcId="{84EAD88B-6BA6-47B0-8C55-056341D78AAA}" destId="{2CFF36DA-D0A1-4BF9-BA30-952FD02B79C3}" srcOrd="7" destOrd="0" presId="urn:microsoft.com/office/officeart/2005/8/layout/cycle2"/>
    <dgm:cxn modelId="{107AEA7A-C19F-479A-A3C8-DA984B3222F9}" type="presParOf" srcId="{2CFF36DA-D0A1-4BF9-BA30-952FD02B79C3}" destId="{7768BACD-9F65-4A12-B0BE-2367CBE4ECD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179E6B2-0524-4D6B-81E7-464E731501C3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24276A-9FB4-4DBD-9BE8-F821E6627F96}">
      <dgm:prSet phldrT="[Text]" custT="1"/>
      <dgm:spPr/>
      <dgm:t>
        <a:bodyPr/>
        <a:lstStyle/>
        <a:p>
          <a:r>
            <a:rPr lang="en-US" sz="700" dirty="0"/>
            <a:t>Product</a:t>
          </a:r>
        </a:p>
        <a:p>
          <a:r>
            <a:rPr lang="en-US" sz="700" dirty="0"/>
            <a:t>Design</a:t>
          </a:r>
        </a:p>
      </dgm:t>
    </dgm:pt>
    <dgm:pt modelId="{2B4ABF80-2F1E-48E4-85A8-39243C5E1161}" type="parTrans" cxnId="{2B0208B2-CA00-476C-AC73-DE3B5F7B1254}">
      <dgm:prSet/>
      <dgm:spPr/>
      <dgm:t>
        <a:bodyPr/>
        <a:lstStyle/>
        <a:p>
          <a:endParaRPr lang="en-US" sz="500"/>
        </a:p>
      </dgm:t>
    </dgm:pt>
    <dgm:pt modelId="{B67592BE-A4B6-4D2B-9BF7-DF296AACE794}" type="sibTrans" cxnId="{2B0208B2-CA00-476C-AC73-DE3B5F7B1254}">
      <dgm:prSet custT="1"/>
      <dgm:spPr/>
      <dgm:t>
        <a:bodyPr/>
        <a:lstStyle/>
        <a:p>
          <a:endParaRPr lang="en-US" sz="500"/>
        </a:p>
      </dgm:t>
    </dgm:pt>
    <dgm:pt modelId="{598B6268-326A-40C1-837B-C6D199F3F4A8}">
      <dgm:prSet phldrT="[Text]" custT="1"/>
      <dgm:spPr/>
      <dgm:t>
        <a:bodyPr/>
        <a:lstStyle/>
        <a:p>
          <a:r>
            <a:rPr lang="en-US" sz="700" dirty="0"/>
            <a:t>Marketing</a:t>
          </a:r>
        </a:p>
        <a:p>
          <a:r>
            <a:rPr lang="en-US" sz="700" dirty="0"/>
            <a:t>Decisions</a:t>
          </a:r>
        </a:p>
      </dgm:t>
    </dgm:pt>
    <dgm:pt modelId="{37887C85-618C-4978-AE3B-DE74A9C92E87}" type="parTrans" cxnId="{0AD94C53-5BAC-4B0D-BD07-A6A7DFC70A3D}">
      <dgm:prSet/>
      <dgm:spPr/>
      <dgm:t>
        <a:bodyPr/>
        <a:lstStyle/>
        <a:p>
          <a:endParaRPr lang="en-US" sz="500"/>
        </a:p>
      </dgm:t>
    </dgm:pt>
    <dgm:pt modelId="{C9D75591-D204-4225-929C-5B7A007CB1AE}" type="sibTrans" cxnId="{0AD94C53-5BAC-4B0D-BD07-A6A7DFC70A3D}">
      <dgm:prSet custT="1"/>
      <dgm:spPr/>
      <dgm:t>
        <a:bodyPr/>
        <a:lstStyle/>
        <a:p>
          <a:endParaRPr lang="en-US" sz="500"/>
        </a:p>
      </dgm:t>
    </dgm:pt>
    <dgm:pt modelId="{0E4B0CEF-F3B8-4A3F-814C-AE01216481E5}">
      <dgm:prSet phldrT="[Text]" custT="1"/>
      <dgm:spPr/>
      <dgm:t>
        <a:bodyPr/>
        <a:lstStyle/>
        <a:p>
          <a:r>
            <a:rPr lang="en-US" sz="700" dirty="0"/>
            <a:t>Cash Flow</a:t>
          </a:r>
        </a:p>
        <a:p>
          <a:r>
            <a:rPr lang="en-US" sz="700" dirty="0"/>
            <a:t>Management</a:t>
          </a:r>
        </a:p>
      </dgm:t>
    </dgm:pt>
    <dgm:pt modelId="{19BBB73C-00C3-486B-BC2E-893AA58BD8A5}" type="parTrans" cxnId="{E16F6BDD-2D6A-4077-B1D7-D6C2BD2AF543}">
      <dgm:prSet/>
      <dgm:spPr/>
      <dgm:t>
        <a:bodyPr/>
        <a:lstStyle/>
        <a:p>
          <a:endParaRPr lang="en-US" sz="500"/>
        </a:p>
      </dgm:t>
    </dgm:pt>
    <dgm:pt modelId="{8A7C34B3-3B1D-40CC-8085-831DAC1982C3}" type="sibTrans" cxnId="{E16F6BDD-2D6A-4077-B1D7-D6C2BD2AF543}">
      <dgm:prSet custT="1"/>
      <dgm:spPr/>
      <dgm:t>
        <a:bodyPr/>
        <a:lstStyle/>
        <a:p>
          <a:endParaRPr lang="en-US" sz="500"/>
        </a:p>
      </dgm:t>
    </dgm:pt>
    <dgm:pt modelId="{54F8F649-4029-42D6-83FC-3E97D44BB39D}">
      <dgm:prSet phldrT="[Text]" custT="1"/>
      <dgm:spPr/>
      <dgm:t>
        <a:bodyPr/>
        <a:lstStyle/>
        <a:p>
          <a:r>
            <a:rPr lang="en-US" sz="700" dirty="0"/>
            <a:t>Quarter Process</a:t>
          </a:r>
        </a:p>
      </dgm:t>
    </dgm:pt>
    <dgm:pt modelId="{BF8F82FD-7607-417E-B163-FD520A0EE0AB}" type="parTrans" cxnId="{D208D2FB-4445-400E-8E10-574C228015DA}">
      <dgm:prSet/>
      <dgm:spPr/>
      <dgm:t>
        <a:bodyPr/>
        <a:lstStyle/>
        <a:p>
          <a:endParaRPr lang="en-US" sz="500"/>
        </a:p>
      </dgm:t>
    </dgm:pt>
    <dgm:pt modelId="{DAD92F76-798A-4CB3-A2D6-AA3A156CEC8B}" type="sibTrans" cxnId="{D208D2FB-4445-400E-8E10-574C228015DA}">
      <dgm:prSet custT="1"/>
      <dgm:spPr/>
      <dgm:t>
        <a:bodyPr/>
        <a:lstStyle/>
        <a:p>
          <a:endParaRPr lang="en-US" sz="500"/>
        </a:p>
      </dgm:t>
    </dgm:pt>
    <dgm:pt modelId="{84EAD88B-6BA6-47B0-8C55-056341D78AAA}" type="pres">
      <dgm:prSet presAssocID="{6179E6B2-0524-4D6B-81E7-464E731501C3}" presName="cycle" presStyleCnt="0">
        <dgm:presLayoutVars>
          <dgm:dir/>
          <dgm:resizeHandles val="exact"/>
        </dgm:presLayoutVars>
      </dgm:prSet>
      <dgm:spPr/>
    </dgm:pt>
    <dgm:pt modelId="{845065D4-3E2F-400C-B2FB-ACFA7390196C}" type="pres">
      <dgm:prSet presAssocID="{0E24276A-9FB4-4DBD-9BE8-F821E6627F96}" presName="node" presStyleLbl="node1" presStyleIdx="0" presStyleCnt="4" custRadScaleRad="103383">
        <dgm:presLayoutVars>
          <dgm:bulletEnabled val="1"/>
        </dgm:presLayoutVars>
      </dgm:prSet>
      <dgm:spPr/>
    </dgm:pt>
    <dgm:pt modelId="{B089068F-CD99-4DEB-9585-FEA1297E30FF}" type="pres">
      <dgm:prSet presAssocID="{B67592BE-A4B6-4D2B-9BF7-DF296AACE794}" presName="sibTrans" presStyleLbl="sibTrans2D1" presStyleIdx="0" presStyleCnt="4"/>
      <dgm:spPr/>
    </dgm:pt>
    <dgm:pt modelId="{13950C69-3ADB-41A6-8905-D582022D588B}" type="pres">
      <dgm:prSet presAssocID="{B67592BE-A4B6-4D2B-9BF7-DF296AACE794}" presName="connectorText" presStyleLbl="sibTrans2D1" presStyleIdx="0" presStyleCnt="4"/>
      <dgm:spPr/>
    </dgm:pt>
    <dgm:pt modelId="{5ED993EF-3F3D-408F-944E-57C8CEB82CDE}" type="pres">
      <dgm:prSet presAssocID="{598B6268-326A-40C1-837B-C6D199F3F4A8}" presName="node" presStyleLbl="node1" presStyleIdx="1" presStyleCnt="4">
        <dgm:presLayoutVars>
          <dgm:bulletEnabled val="1"/>
        </dgm:presLayoutVars>
      </dgm:prSet>
      <dgm:spPr/>
    </dgm:pt>
    <dgm:pt modelId="{779CCF22-8395-4655-BFCB-2AA3038CD69D}" type="pres">
      <dgm:prSet presAssocID="{C9D75591-D204-4225-929C-5B7A007CB1AE}" presName="sibTrans" presStyleLbl="sibTrans2D1" presStyleIdx="1" presStyleCnt="4"/>
      <dgm:spPr/>
    </dgm:pt>
    <dgm:pt modelId="{6D5420DA-D205-461E-894B-98839AC7F87F}" type="pres">
      <dgm:prSet presAssocID="{C9D75591-D204-4225-929C-5B7A007CB1AE}" presName="connectorText" presStyleLbl="sibTrans2D1" presStyleIdx="1" presStyleCnt="4"/>
      <dgm:spPr/>
    </dgm:pt>
    <dgm:pt modelId="{DA75E1CD-3E20-4CAF-B538-09829715BC09}" type="pres">
      <dgm:prSet presAssocID="{0E4B0CEF-F3B8-4A3F-814C-AE01216481E5}" presName="node" presStyleLbl="node1" presStyleIdx="2" presStyleCnt="4">
        <dgm:presLayoutVars>
          <dgm:bulletEnabled val="1"/>
        </dgm:presLayoutVars>
      </dgm:prSet>
      <dgm:spPr/>
    </dgm:pt>
    <dgm:pt modelId="{403274CA-F110-4C56-80AA-2872597F9256}" type="pres">
      <dgm:prSet presAssocID="{8A7C34B3-3B1D-40CC-8085-831DAC1982C3}" presName="sibTrans" presStyleLbl="sibTrans2D1" presStyleIdx="2" presStyleCnt="4"/>
      <dgm:spPr/>
    </dgm:pt>
    <dgm:pt modelId="{EDED8B8F-EB71-4DCC-BD92-FFD5FCC1D150}" type="pres">
      <dgm:prSet presAssocID="{8A7C34B3-3B1D-40CC-8085-831DAC1982C3}" presName="connectorText" presStyleLbl="sibTrans2D1" presStyleIdx="2" presStyleCnt="4"/>
      <dgm:spPr/>
    </dgm:pt>
    <dgm:pt modelId="{C2CFE65D-9E19-407E-A500-3F6B116084AA}" type="pres">
      <dgm:prSet presAssocID="{54F8F649-4029-42D6-83FC-3E97D44BB39D}" presName="node" presStyleLbl="node1" presStyleIdx="3" presStyleCnt="4">
        <dgm:presLayoutVars>
          <dgm:bulletEnabled val="1"/>
        </dgm:presLayoutVars>
      </dgm:prSet>
      <dgm:spPr/>
    </dgm:pt>
    <dgm:pt modelId="{2CFF36DA-D0A1-4BF9-BA30-952FD02B79C3}" type="pres">
      <dgm:prSet presAssocID="{DAD92F76-798A-4CB3-A2D6-AA3A156CEC8B}" presName="sibTrans" presStyleLbl="sibTrans2D1" presStyleIdx="3" presStyleCnt="4"/>
      <dgm:spPr/>
    </dgm:pt>
    <dgm:pt modelId="{7768BACD-9F65-4A12-B0BE-2367CBE4ECDA}" type="pres">
      <dgm:prSet presAssocID="{DAD92F76-798A-4CB3-A2D6-AA3A156CEC8B}" presName="connectorText" presStyleLbl="sibTrans2D1" presStyleIdx="3" presStyleCnt="4"/>
      <dgm:spPr/>
    </dgm:pt>
  </dgm:ptLst>
  <dgm:cxnLst>
    <dgm:cxn modelId="{F861A00C-0983-45E0-A83E-ED5B42CB2539}" type="presOf" srcId="{DAD92F76-798A-4CB3-A2D6-AA3A156CEC8B}" destId="{7768BACD-9F65-4A12-B0BE-2367CBE4ECDA}" srcOrd="1" destOrd="0" presId="urn:microsoft.com/office/officeart/2005/8/layout/cycle2"/>
    <dgm:cxn modelId="{42CB821A-69AF-409E-87CF-727DC88615D9}" type="presOf" srcId="{0E24276A-9FB4-4DBD-9BE8-F821E6627F96}" destId="{845065D4-3E2F-400C-B2FB-ACFA7390196C}" srcOrd="0" destOrd="0" presId="urn:microsoft.com/office/officeart/2005/8/layout/cycle2"/>
    <dgm:cxn modelId="{21E47E38-B34B-42E7-B543-FCD05B27426F}" type="presOf" srcId="{B67592BE-A4B6-4D2B-9BF7-DF296AACE794}" destId="{13950C69-3ADB-41A6-8905-D582022D588B}" srcOrd="1" destOrd="0" presId="urn:microsoft.com/office/officeart/2005/8/layout/cycle2"/>
    <dgm:cxn modelId="{A6BE7560-16FC-4A3B-915C-BD8218503C24}" type="presOf" srcId="{8A7C34B3-3B1D-40CC-8085-831DAC1982C3}" destId="{403274CA-F110-4C56-80AA-2872597F9256}" srcOrd="0" destOrd="0" presId="urn:microsoft.com/office/officeart/2005/8/layout/cycle2"/>
    <dgm:cxn modelId="{B9C03348-4D74-43B7-BC8A-54E3D4D01C05}" type="presOf" srcId="{0E4B0CEF-F3B8-4A3F-814C-AE01216481E5}" destId="{DA75E1CD-3E20-4CAF-B538-09829715BC09}" srcOrd="0" destOrd="0" presId="urn:microsoft.com/office/officeart/2005/8/layout/cycle2"/>
    <dgm:cxn modelId="{80218B4B-F863-43CC-8D02-C4096D04B390}" type="presOf" srcId="{54F8F649-4029-42D6-83FC-3E97D44BB39D}" destId="{C2CFE65D-9E19-407E-A500-3F6B116084AA}" srcOrd="0" destOrd="0" presId="urn:microsoft.com/office/officeart/2005/8/layout/cycle2"/>
    <dgm:cxn modelId="{87768672-BB98-4280-9866-1B50CEDE914B}" type="presOf" srcId="{C9D75591-D204-4225-929C-5B7A007CB1AE}" destId="{779CCF22-8395-4655-BFCB-2AA3038CD69D}" srcOrd="0" destOrd="0" presId="urn:microsoft.com/office/officeart/2005/8/layout/cycle2"/>
    <dgm:cxn modelId="{0AD94C53-5BAC-4B0D-BD07-A6A7DFC70A3D}" srcId="{6179E6B2-0524-4D6B-81E7-464E731501C3}" destId="{598B6268-326A-40C1-837B-C6D199F3F4A8}" srcOrd="1" destOrd="0" parTransId="{37887C85-618C-4978-AE3B-DE74A9C92E87}" sibTransId="{C9D75591-D204-4225-929C-5B7A007CB1AE}"/>
    <dgm:cxn modelId="{60C41787-F9EC-4E2E-A0E2-B07D437CDDAA}" type="presOf" srcId="{DAD92F76-798A-4CB3-A2D6-AA3A156CEC8B}" destId="{2CFF36DA-D0A1-4BF9-BA30-952FD02B79C3}" srcOrd="0" destOrd="0" presId="urn:microsoft.com/office/officeart/2005/8/layout/cycle2"/>
    <dgm:cxn modelId="{39503696-2682-472B-BEB9-62C1F93B2C9C}" type="presOf" srcId="{6179E6B2-0524-4D6B-81E7-464E731501C3}" destId="{84EAD88B-6BA6-47B0-8C55-056341D78AAA}" srcOrd="0" destOrd="0" presId="urn:microsoft.com/office/officeart/2005/8/layout/cycle2"/>
    <dgm:cxn modelId="{7AA3BEAE-EE4E-4B5D-8D14-1E2AF00833CD}" type="presOf" srcId="{C9D75591-D204-4225-929C-5B7A007CB1AE}" destId="{6D5420DA-D205-461E-894B-98839AC7F87F}" srcOrd="1" destOrd="0" presId="urn:microsoft.com/office/officeart/2005/8/layout/cycle2"/>
    <dgm:cxn modelId="{2B0208B2-CA00-476C-AC73-DE3B5F7B1254}" srcId="{6179E6B2-0524-4D6B-81E7-464E731501C3}" destId="{0E24276A-9FB4-4DBD-9BE8-F821E6627F96}" srcOrd="0" destOrd="0" parTransId="{2B4ABF80-2F1E-48E4-85A8-39243C5E1161}" sibTransId="{B67592BE-A4B6-4D2B-9BF7-DF296AACE794}"/>
    <dgm:cxn modelId="{552ED5BC-D531-4D08-95F2-54BF69E03B2B}" type="presOf" srcId="{B67592BE-A4B6-4D2B-9BF7-DF296AACE794}" destId="{B089068F-CD99-4DEB-9585-FEA1297E30FF}" srcOrd="0" destOrd="0" presId="urn:microsoft.com/office/officeart/2005/8/layout/cycle2"/>
    <dgm:cxn modelId="{E16F6BDD-2D6A-4077-B1D7-D6C2BD2AF543}" srcId="{6179E6B2-0524-4D6B-81E7-464E731501C3}" destId="{0E4B0CEF-F3B8-4A3F-814C-AE01216481E5}" srcOrd="2" destOrd="0" parTransId="{19BBB73C-00C3-486B-BC2E-893AA58BD8A5}" sibTransId="{8A7C34B3-3B1D-40CC-8085-831DAC1982C3}"/>
    <dgm:cxn modelId="{3DE01BE3-0E34-4A74-BFC9-F5B7D61310CE}" type="presOf" srcId="{598B6268-326A-40C1-837B-C6D199F3F4A8}" destId="{5ED993EF-3F3D-408F-944E-57C8CEB82CDE}" srcOrd="0" destOrd="0" presId="urn:microsoft.com/office/officeart/2005/8/layout/cycle2"/>
    <dgm:cxn modelId="{26BDEFF2-FA5B-4DE7-8530-3CCA7137B792}" type="presOf" srcId="{8A7C34B3-3B1D-40CC-8085-831DAC1982C3}" destId="{EDED8B8F-EB71-4DCC-BD92-FFD5FCC1D150}" srcOrd="1" destOrd="0" presId="urn:microsoft.com/office/officeart/2005/8/layout/cycle2"/>
    <dgm:cxn modelId="{D208D2FB-4445-400E-8E10-574C228015DA}" srcId="{6179E6B2-0524-4D6B-81E7-464E731501C3}" destId="{54F8F649-4029-42D6-83FC-3E97D44BB39D}" srcOrd="3" destOrd="0" parTransId="{BF8F82FD-7607-417E-B163-FD520A0EE0AB}" sibTransId="{DAD92F76-798A-4CB3-A2D6-AA3A156CEC8B}"/>
    <dgm:cxn modelId="{2ACEF82C-45E5-42DE-B66A-C1F8D21FB3FA}" type="presParOf" srcId="{84EAD88B-6BA6-47B0-8C55-056341D78AAA}" destId="{845065D4-3E2F-400C-B2FB-ACFA7390196C}" srcOrd="0" destOrd="0" presId="urn:microsoft.com/office/officeart/2005/8/layout/cycle2"/>
    <dgm:cxn modelId="{C48E6C60-163C-438A-8BB5-20E435059CDB}" type="presParOf" srcId="{84EAD88B-6BA6-47B0-8C55-056341D78AAA}" destId="{B089068F-CD99-4DEB-9585-FEA1297E30FF}" srcOrd="1" destOrd="0" presId="urn:microsoft.com/office/officeart/2005/8/layout/cycle2"/>
    <dgm:cxn modelId="{0D8FDAB8-3414-41EC-A88E-B8D51817F104}" type="presParOf" srcId="{B089068F-CD99-4DEB-9585-FEA1297E30FF}" destId="{13950C69-3ADB-41A6-8905-D582022D588B}" srcOrd="0" destOrd="0" presId="urn:microsoft.com/office/officeart/2005/8/layout/cycle2"/>
    <dgm:cxn modelId="{A111F0CA-62BE-4077-BAD9-67674B21C90A}" type="presParOf" srcId="{84EAD88B-6BA6-47B0-8C55-056341D78AAA}" destId="{5ED993EF-3F3D-408F-944E-57C8CEB82CDE}" srcOrd="2" destOrd="0" presId="urn:microsoft.com/office/officeart/2005/8/layout/cycle2"/>
    <dgm:cxn modelId="{7CEAD137-79FF-4D19-8F31-CE9E39AD125B}" type="presParOf" srcId="{84EAD88B-6BA6-47B0-8C55-056341D78AAA}" destId="{779CCF22-8395-4655-BFCB-2AA3038CD69D}" srcOrd="3" destOrd="0" presId="urn:microsoft.com/office/officeart/2005/8/layout/cycle2"/>
    <dgm:cxn modelId="{0A23F1B7-A723-4511-9E60-7E0854825A5F}" type="presParOf" srcId="{779CCF22-8395-4655-BFCB-2AA3038CD69D}" destId="{6D5420DA-D205-461E-894B-98839AC7F87F}" srcOrd="0" destOrd="0" presId="urn:microsoft.com/office/officeart/2005/8/layout/cycle2"/>
    <dgm:cxn modelId="{07597047-77F7-4509-B196-6AFBF6C49758}" type="presParOf" srcId="{84EAD88B-6BA6-47B0-8C55-056341D78AAA}" destId="{DA75E1CD-3E20-4CAF-B538-09829715BC09}" srcOrd="4" destOrd="0" presId="urn:microsoft.com/office/officeart/2005/8/layout/cycle2"/>
    <dgm:cxn modelId="{2717B8FD-EC89-432F-8135-39724031FD9A}" type="presParOf" srcId="{84EAD88B-6BA6-47B0-8C55-056341D78AAA}" destId="{403274CA-F110-4C56-80AA-2872597F9256}" srcOrd="5" destOrd="0" presId="urn:microsoft.com/office/officeart/2005/8/layout/cycle2"/>
    <dgm:cxn modelId="{94A293FA-D807-41A7-BDB9-5382F51CEC83}" type="presParOf" srcId="{403274CA-F110-4C56-80AA-2872597F9256}" destId="{EDED8B8F-EB71-4DCC-BD92-FFD5FCC1D150}" srcOrd="0" destOrd="0" presId="urn:microsoft.com/office/officeart/2005/8/layout/cycle2"/>
    <dgm:cxn modelId="{40193142-5B54-48E0-B7A0-601D5E51A7C6}" type="presParOf" srcId="{84EAD88B-6BA6-47B0-8C55-056341D78AAA}" destId="{C2CFE65D-9E19-407E-A500-3F6B116084AA}" srcOrd="6" destOrd="0" presId="urn:microsoft.com/office/officeart/2005/8/layout/cycle2"/>
    <dgm:cxn modelId="{662201B4-7D4F-4451-9A79-0F46056E9DE0}" type="presParOf" srcId="{84EAD88B-6BA6-47B0-8C55-056341D78AAA}" destId="{2CFF36DA-D0A1-4BF9-BA30-952FD02B79C3}" srcOrd="7" destOrd="0" presId="urn:microsoft.com/office/officeart/2005/8/layout/cycle2"/>
    <dgm:cxn modelId="{107AEA7A-C19F-479A-A3C8-DA984B3222F9}" type="presParOf" srcId="{2CFF36DA-D0A1-4BF9-BA30-952FD02B79C3}" destId="{7768BACD-9F65-4A12-B0BE-2367CBE4ECD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179E6B2-0524-4D6B-81E7-464E731501C3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24276A-9FB4-4DBD-9BE8-F821E6627F96}">
      <dgm:prSet phldrT="[Text]" custT="1"/>
      <dgm:spPr/>
      <dgm:t>
        <a:bodyPr/>
        <a:lstStyle/>
        <a:p>
          <a:r>
            <a:rPr lang="en-US" sz="500" dirty="0"/>
            <a:t>Product</a:t>
          </a:r>
        </a:p>
        <a:p>
          <a:r>
            <a:rPr lang="en-US" sz="500" dirty="0"/>
            <a:t>Design</a:t>
          </a:r>
        </a:p>
      </dgm:t>
    </dgm:pt>
    <dgm:pt modelId="{2B4ABF80-2F1E-48E4-85A8-39243C5E1161}" type="parTrans" cxnId="{2B0208B2-CA00-476C-AC73-DE3B5F7B1254}">
      <dgm:prSet/>
      <dgm:spPr/>
      <dgm:t>
        <a:bodyPr/>
        <a:lstStyle/>
        <a:p>
          <a:endParaRPr lang="en-US" sz="500"/>
        </a:p>
      </dgm:t>
    </dgm:pt>
    <dgm:pt modelId="{B67592BE-A4B6-4D2B-9BF7-DF296AACE794}" type="sibTrans" cxnId="{2B0208B2-CA00-476C-AC73-DE3B5F7B1254}">
      <dgm:prSet custT="1"/>
      <dgm:spPr/>
      <dgm:t>
        <a:bodyPr/>
        <a:lstStyle/>
        <a:p>
          <a:endParaRPr lang="en-US" sz="500"/>
        </a:p>
      </dgm:t>
    </dgm:pt>
    <dgm:pt modelId="{598B6268-326A-40C1-837B-C6D199F3F4A8}">
      <dgm:prSet phldrT="[Text]" custT="1"/>
      <dgm:spPr/>
      <dgm:t>
        <a:bodyPr/>
        <a:lstStyle/>
        <a:p>
          <a:r>
            <a:rPr lang="en-US" sz="500" dirty="0"/>
            <a:t>Marketing</a:t>
          </a:r>
        </a:p>
        <a:p>
          <a:r>
            <a:rPr lang="en-US" sz="500" dirty="0"/>
            <a:t>Decisions</a:t>
          </a:r>
        </a:p>
      </dgm:t>
    </dgm:pt>
    <dgm:pt modelId="{37887C85-618C-4978-AE3B-DE74A9C92E87}" type="parTrans" cxnId="{0AD94C53-5BAC-4B0D-BD07-A6A7DFC70A3D}">
      <dgm:prSet/>
      <dgm:spPr/>
      <dgm:t>
        <a:bodyPr/>
        <a:lstStyle/>
        <a:p>
          <a:endParaRPr lang="en-US" sz="500"/>
        </a:p>
      </dgm:t>
    </dgm:pt>
    <dgm:pt modelId="{C9D75591-D204-4225-929C-5B7A007CB1AE}" type="sibTrans" cxnId="{0AD94C53-5BAC-4B0D-BD07-A6A7DFC70A3D}">
      <dgm:prSet custT="1"/>
      <dgm:spPr/>
      <dgm:t>
        <a:bodyPr/>
        <a:lstStyle/>
        <a:p>
          <a:endParaRPr lang="en-US" sz="500"/>
        </a:p>
      </dgm:t>
    </dgm:pt>
    <dgm:pt modelId="{0E4B0CEF-F3B8-4A3F-814C-AE01216481E5}">
      <dgm:prSet phldrT="[Text]" custT="1"/>
      <dgm:spPr/>
      <dgm:t>
        <a:bodyPr/>
        <a:lstStyle/>
        <a:p>
          <a:r>
            <a:rPr lang="en-US" sz="500" dirty="0"/>
            <a:t>Cash Flow</a:t>
          </a:r>
        </a:p>
        <a:p>
          <a:r>
            <a:rPr lang="en-US" sz="500" dirty="0"/>
            <a:t>Management</a:t>
          </a:r>
        </a:p>
      </dgm:t>
    </dgm:pt>
    <dgm:pt modelId="{19BBB73C-00C3-486B-BC2E-893AA58BD8A5}" type="parTrans" cxnId="{E16F6BDD-2D6A-4077-B1D7-D6C2BD2AF543}">
      <dgm:prSet/>
      <dgm:spPr/>
      <dgm:t>
        <a:bodyPr/>
        <a:lstStyle/>
        <a:p>
          <a:endParaRPr lang="en-US" sz="500"/>
        </a:p>
      </dgm:t>
    </dgm:pt>
    <dgm:pt modelId="{8A7C34B3-3B1D-40CC-8085-831DAC1982C3}" type="sibTrans" cxnId="{E16F6BDD-2D6A-4077-B1D7-D6C2BD2AF543}">
      <dgm:prSet custT="1"/>
      <dgm:spPr/>
      <dgm:t>
        <a:bodyPr/>
        <a:lstStyle/>
        <a:p>
          <a:endParaRPr lang="en-US" sz="500"/>
        </a:p>
      </dgm:t>
    </dgm:pt>
    <dgm:pt modelId="{54F8F649-4029-42D6-83FC-3E97D44BB39D}">
      <dgm:prSet phldrT="[Text]" custT="1"/>
      <dgm:spPr/>
      <dgm:t>
        <a:bodyPr/>
        <a:lstStyle/>
        <a:p>
          <a:r>
            <a:rPr lang="en-US" sz="500" dirty="0"/>
            <a:t>Quarter Process</a:t>
          </a:r>
        </a:p>
      </dgm:t>
    </dgm:pt>
    <dgm:pt modelId="{BF8F82FD-7607-417E-B163-FD520A0EE0AB}" type="parTrans" cxnId="{D208D2FB-4445-400E-8E10-574C228015DA}">
      <dgm:prSet/>
      <dgm:spPr/>
      <dgm:t>
        <a:bodyPr/>
        <a:lstStyle/>
        <a:p>
          <a:endParaRPr lang="en-US" sz="500"/>
        </a:p>
      </dgm:t>
    </dgm:pt>
    <dgm:pt modelId="{DAD92F76-798A-4CB3-A2D6-AA3A156CEC8B}" type="sibTrans" cxnId="{D208D2FB-4445-400E-8E10-574C228015DA}">
      <dgm:prSet custT="1"/>
      <dgm:spPr/>
      <dgm:t>
        <a:bodyPr/>
        <a:lstStyle/>
        <a:p>
          <a:endParaRPr lang="en-US" sz="500"/>
        </a:p>
      </dgm:t>
    </dgm:pt>
    <dgm:pt modelId="{84EAD88B-6BA6-47B0-8C55-056341D78AAA}" type="pres">
      <dgm:prSet presAssocID="{6179E6B2-0524-4D6B-81E7-464E731501C3}" presName="cycle" presStyleCnt="0">
        <dgm:presLayoutVars>
          <dgm:dir/>
          <dgm:resizeHandles val="exact"/>
        </dgm:presLayoutVars>
      </dgm:prSet>
      <dgm:spPr/>
    </dgm:pt>
    <dgm:pt modelId="{845065D4-3E2F-400C-B2FB-ACFA7390196C}" type="pres">
      <dgm:prSet presAssocID="{0E24276A-9FB4-4DBD-9BE8-F821E6627F96}" presName="node" presStyleLbl="node1" presStyleIdx="0" presStyleCnt="4" custRadScaleRad="103383">
        <dgm:presLayoutVars>
          <dgm:bulletEnabled val="1"/>
        </dgm:presLayoutVars>
      </dgm:prSet>
      <dgm:spPr/>
    </dgm:pt>
    <dgm:pt modelId="{B089068F-CD99-4DEB-9585-FEA1297E30FF}" type="pres">
      <dgm:prSet presAssocID="{B67592BE-A4B6-4D2B-9BF7-DF296AACE794}" presName="sibTrans" presStyleLbl="sibTrans2D1" presStyleIdx="0" presStyleCnt="4"/>
      <dgm:spPr/>
    </dgm:pt>
    <dgm:pt modelId="{13950C69-3ADB-41A6-8905-D582022D588B}" type="pres">
      <dgm:prSet presAssocID="{B67592BE-A4B6-4D2B-9BF7-DF296AACE794}" presName="connectorText" presStyleLbl="sibTrans2D1" presStyleIdx="0" presStyleCnt="4"/>
      <dgm:spPr/>
    </dgm:pt>
    <dgm:pt modelId="{5ED993EF-3F3D-408F-944E-57C8CEB82CDE}" type="pres">
      <dgm:prSet presAssocID="{598B6268-326A-40C1-837B-C6D199F3F4A8}" presName="node" presStyleLbl="node1" presStyleIdx="1" presStyleCnt="4">
        <dgm:presLayoutVars>
          <dgm:bulletEnabled val="1"/>
        </dgm:presLayoutVars>
      </dgm:prSet>
      <dgm:spPr/>
    </dgm:pt>
    <dgm:pt modelId="{779CCF22-8395-4655-BFCB-2AA3038CD69D}" type="pres">
      <dgm:prSet presAssocID="{C9D75591-D204-4225-929C-5B7A007CB1AE}" presName="sibTrans" presStyleLbl="sibTrans2D1" presStyleIdx="1" presStyleCnt="4"/>
      <dgm:spPr/>
    </dgm:pt>
    <dgm:pt modelId="{6D5420DA-D205-461E-894B-98839AC7F87F}" type="pres">
      <dgm:prSet presAssocID="{C9D75591-D204-4225-929C-5B7A007CB1AE}" presName="connectorText" presStyleLbl="sibTrans2D1" presStyleIdx="1" presStyleCnt="4"/>
      <dgm:spPr/>
    </dgm:pt>
    <dgm:pt modelId="{DA75E1CD-3E20-4CAF-B538-09829715BC09}" type="pres">
      <dgm:prSet presAssocID="{0E4B0CEF-F3B8-4A3F-814C-AE01216481E5}" presName="node" presStyleLbl="node1" presStyleIdx="2" presStyleCnt="4">
        <dgm:presLayoutVars>
          <dgm:bulletEnabled val="1"/>
        </dgm:presLayoutVars>
      </dgm:prSet>
      <dgm:spPr/>
    </dgm:pt>
    <dgm:pt modelId="{403274CA-F110-4C56-80AA-2872597F9256}" type="pres">
      <dgm:prSet presAssocID="{8A7C34B3-3B1D-40CC-8085-831DAC1982C3}" presName="sibTrans" presStyleLbl="sibTrans2D1" presStyleIdx="2" presStyleCnt="4"/>
      <dgm:spPr/>
    </dgm:pt>
    <dgm:pt modelId="{EDED8B8F-EB71-4DCC-BD92-FFD5FCC1D150}" type="pres">
      <dgm:prSet presAssocID="{8A7C34B3-3B1D-40CC-8085-831DAC1982C3}" presName="connectorText" presStyleLbl="sibTrans2D1" presStyleIdx="2" presStyleCnt="4"/>
      <dgm:spPr/>
    </dgm:pt>
    <dgm:pt modelId="{C2CFE65D-9E19-407E-A500-3F6B116084AA}" type="pres">
      <dgm:prSet presAssocID="{54F8F649-4029-42D6-83FC-3E97D44BB39D}" presName="node" presStyleLbl="node1" presStyleIdx="3" presStyleCnt="4">
        <dgm:presLayoutVars>
          <dgm:bulletEnabled val="1"/>
        </dgm:presLayoutVars>
      </dgm:prSet>
      <dgm:spPr/>
    </dgm:pt>
    <dgm:pt modelId="{2CFF36DA-D0A1-4BF9-BA30-952FD02B79C3}" type="pres">
      <dgm:prSet presAssocID="{DAD92F76-798A-4CB3-A2D6-AA3A156CEC8B}" presName="sibTrans" presStyleLbl="sibTrans2D1" presStyleIdx="3" presStyleCnt="4"/>
      <dgm:spPr/>
    </dgm:pt>
    <dgm:pt modelId="{7768BACD-9F65-4A12-B0BE-2367CBE4ECDA}" type="pres">
      <dgm:prSet presAssocID="{DAD92F76-798A-4CB3-A2D6-AA3A156CEC8B}" presName="connectorText" presStyleLbl="sibTrans2D1" presStyleIdx="3" presStyleCnt="4"/>
      <dgm:spPr/>
    </dgm:pt>
  </dgm:ptLst>
  <dgm:cxnLst>
    <dgm:cxn modelId="{F861A00C-0983-45E0-A83E-ED5B42CB2539}" type="presOf" srcId="{DAD92F76-798A-4CB3-A2D6-AA3A156CEC8B}" destId="{7768BACD-9F65-4A12-B0BE-2367CBE4ECDA}" srcOrd="1" destOrd="0" presId="urn:microsoft.com/office/officeart/2005/8/layout/cycle2"/>
    <dgm:cxn modelId="{42CB821A-69AF-409E-87CF-727DC88615D9}" type="presOf" srcId="{0E24276A-9FB4-4DBD-9BE8-F821E6627F96}" destId="{845065D4-3E2F-400C-B2FB-ACFA7390196C}" srcOrd="0" destOrd="0" presId="urn:microsoft.com/office/officeart/2005/8/layout/cycle2"/>
    <dgm:cxn modelId="{21E47E38-B34B-42E7-B543-FCD05B27426F}" type="presOf" srcId="{B67592BE-A4B6-4D2B-9BF7-DF296AACE794}" destId="{13950C69-3ADB-41A6-8905-D582022D588B}" srcOrd="1" destOrd="0" presId="urn:microsoft.com/office/officeart/2005/8/layout/cycle2"/>
    <dgm:cxn modelId="{A6BE7560-16FC-4A3B-915C-BD8218503C24}" type="presOf" srcId="{8A7C34B3-3B1D-40CC-8085-831DAC1982C3}" destId="{403274CA-F110-4C56-80AA-2872597F9256}" srcOrd="0" destOrd="0" presId="urn:microsoft.com/office/officeart/2005/8/layout/cycle2"/>
    <dgm:cxn modelId="{B9C03348-4D74-43B7-BC8A-54E3D4D01C05}" type="presOf" srcId="{0E4B0CEF-F3B8-4A3F-814C-AE01216481E5}" destId="{DA75E1CD-3E20-4CAF-B538-09829715BC09}" srcOrd="0" destOrd="0" presId="urn:microsoft.com/office/officeart/2005/8/layout/cycle2"/>
    <dgm:cxn modelId="{80218B4B-F863-43CC-8D02-C4096D04B390}" type="presOf" srcId="{54F8F649-4029-42D6-83FC-3E97D44BB39D}" destId="{C2CFE65D-9E19-407E-A500-3F6B116084AA}" srcOrd="0" destOrd="0" presId="urn:microsoft.com/office/officeart/2005/8/layout/cycle2"/>
    <dgm:cxn modelId="{87768672-BB98-4280-9866-1B50CEDE914B}" type="presOf" srcId="{C9D75591-D204-4225-929C-5B7A007CB1AE}" destId="{779CCF22-8395-4655-BFCB-2AA3038CD69D}" srcOrd="0" destOrd="0" presId="urn:microsoft.com/office/officeart/2005/8/layout/cycle2"/>
    <dgm:cxn modelId="{0AD94C53-5BAC-4B0D-BD07-A6A7DFC70A3D}" srcId="{6179E6B2-0524-4D6B-81E7-464E731501C3}" destId="{598B6268-326A-40C1-837B-C6D199F3F4A8}" srcOrd="1" destOrd="0" parTransId="{37887C85-618C-4978-AE3B-DE74A9C92E87}" sibTransId="{C9D75591-D204-4225-929C-5B7A007CB1AE}"/>
    <dgm:cxn modelId="{60C41787-F9EC-4E2E-A0E2-B07D437CDDAA}" type="presOf" srcId="{DAD92F76-798A-4CB3-A2D6-AA3A156CEC8B}" destId="{2CFF36DA-D0A1-4BF9-BA30-952FD02B79C3}" srcOrd="0" destOrd="0" presId="urn:microsoft.com/office/officeart/2005/8/layout/cycle2"/>
    <dgm:cxn modelId="{39503696-2682-472B-BEB9-62C1F93B2C9C}" type="presOf" srcId="{6179E6B2-0524-4D6B-81E7-464E731501C3}" destId="{84EAD88B-6BA6-47B0-8C55-056341D78AAA}" srcOrd="0" destOrd="0" presId="urn:microsoft.com/office/officeart/2005/8/layout/cycle2"/>
    <dgm:cxn modelId="{7AA3BEAE-EE4E-4B5D-8D14-1E2AF00833CD}" type="presOf" srcId="{C9D75591-D204-4225-929C-5B7A007CB1AE}" destId="{6D5420DA-D205-461E-894B-98839AC7F87F}" srcOrd="1" destOrd="0" presId="urn:microsoft.com/office/officeart/2005/8/layout/cycle2"/>
    <dgm:cxn modelId="{2B0208B2-CA00-476C-AC73-DE3B5F7B1254}" srcId="{6179E6B2-0524-4D6B-81E7-464E731501C3}" destId="{0E24276A-9FB4-4DBD-9BE8-F821E6627F96}" srcOrd="0" destOrd="0" parTransId="{2B4ABF80-2F1E-48E4-85A8-39243C5E1161}" sibTransId="{B67592BE-A4B6-4D2B-9BF7-DF296AACE794}"/>
    <dgm:cxn modelId="{552ED5BC-D531-4D08-95F2-54BF69E03B2B}" type="presOf" srcId="{B67592BE-A4B6-4D2B-9BF7-DF296AACE794}" destId="{B089068F-CD99-4DEB-9585-FEA1297E30FF}" srcOrd="0" destOrd="0" presId="urn:microsoft.com/office/officeart/2005/8/layout/cycle2"/>
    <dgm:cxn modelId="{E16F6BDD-2D6A-4077-B1D7-D6C2BD2AF543}" srcId="{6179E6B2-0524-4D6B-81E7-464E731501C3}" destId="{0E4B0CEF-F3B8-4A3F-814C-AE01216481E5}" srcOrd="2" destOrd="0" parTransId="{19BBB73C-00C3-486B-BC2E-893AA58BD8A5}" sibTransId="{8A7C34B3-3B1D-40CC-8085-831DAC1982C3}"/>
    <dgm:cxn modelId="{3DE01BE3-0E34-4A74-BFC9-F5B7D61310CE}" type="presOf" srcId="{598B6268-326A-40C1-837B-C6D199F3F4A8}" destId="{5ED993EF-3F3D-408F-944E-57C8CEB82CDE}" srcOrd="0" destOrd="0" presId="urn:microsoft.com/office/officeart/2005/8/layout/cycle2"/>
    <dgm:cxn modelId="{26BDEFF2-FA5B-4DE7-8530-3CCA7137B792}" type="presOf" srcId="{8A7C34B3-3B1D-40CC-8085-831DAC1982C3}" destId="{EDED8B8F-EB71-4DCC-BD92-FFD5FCC1D150}" srcOrd="1" destOrd="0" presId="urn:microsoft.com/office/officeart/2005/8/layout/cycle2"/>
    <dgm:cxn modelId="{D208D2FB-4445-400E-8E10-574C228015DA}" srcId="{6179E6B2-0524-4D6B-81E7-464E731501C3}" destId="{54F8F649-4029-42D6-83FC-3E97D44BB39D}" srcOrd="3" destOrd="0" parTransId="{BF8F82FD-7607-417E-B163-FD520A0EE0AB}" sibTransId="{DAD92F76-798A-4CB3-A2D6-AA3A156CEC8B}"/>
    <dgm:cxn modelId="{2ACEF82C-45E5-42DE-B66A-C1F8D21FB3FA}" type="presParOf" srcId="{84EAD88B-6BA6-47B0-8C55-056341D78AAA}" destId="{845065D4-3E2F-400C-B2FB-ACFA7390196C}" srcOrd="0" destOrd="0" presId="urn:microsoft.com/office/officeart/2005/8/layout/cycle2"/>
    <dgm:cxn modelId="{C48E6C60-163C-438A-8BB5-20E435059CDB}" type="presParOf" srcId="{84EAD88B-6BA6-47B0-8C55-056341D78AAA}" destId="{B089068F-CD99-4DEB-9585-FEA1297E30FF}" srcOrd="1" destOrd="0" presId="urn:microsoft.com/office/officeart/2005/8/layout/cycle2"/>
    <dgm:cxn modelId="{0D8FDAB8-3414-41EC-A88E-B8D51817F104}" type="presParOf" srcId="{B089068F-CD99-4DEB-9585-FEA1297E30FF}" destId="{13950C69-3ADB-41A6-8905-D582022D588B}" srcOrd="0" destOrd="0" presId="urn:microsoft.com/office/officeart/2005/8/layout/cycle2"/>
    <dgm:cxn modelId="{A111F0CA-62BE-4077-BAD9-67674B21C90A}" type="presParOf" srcId="{84EAD88B-6BA6-47B0-8C55-056341D78AAA}" destId="{5ED993EF-3F3D-408F-944E-57C8CEB82CDE}" srcOrd="2" destOrd="0" presId="urn:microsoft.com/office/officeart/2005/8/layout/cycle2"/>
    <dgm:cxn modelId="{7CEAD137-79FF-4D19-8F31-CE9E39AD125B}" type="presParOf" srcId="{84EAD88B-6BA6-47B0-8C55-056341D78AAA}" destId="{779CCF22-8395-4655-BFCB-2AA3038CD69D}" srcOrd="3" destOrd="0" presId="urn:microsoft.com/office/officeart/2005/8/layout/cycle2"/>
    <dgm:cxn modelId="{0A23F1B7-A723-4511-9E60-7E0854825A5F}" type="presParOf" srcId="{779CCF22-8395-4655-BFCB-2AA3038CD69D}" destId="{6D5420DA-D205-461E-894B-98839AC7F87F}" srcOrd="0" destOrd="0" presId="urn:microsoft.com/office/officeart/2005/8/layout/cycle2"/>
    <dgm:cxn modelId="{07597047-77F7-4509-B196-6AFBF6C49758}" type="presParOf" srcId="{84EAD88B-6BA6-47B0-8C55-056341D78AAA}" destId="{DA75E1CD-3E20-4CAF-B538-09829715BC09}" srcOrd="4" destOrd="0" presId="urn:microsoft.com/office/officeart/2005/8/layout/cycle2"/>
    <dgm:cxn modelId="{2717B8FD-EC89-432F-8135-39724031FD9A}" type="presParOf" srcId="{84EAD88B-6BA6-47B0-8C55-056341D78AAA}" destId="{403274CA-F110-4C56-80AA-2872597F9256}" srcOrd="5" destOrd="0" presId="urn:microsoft.com/office/officeart/2005/8/layout/cycle2"/>
    <dgm:cxn modelId="{94A293FA-D807-41A7-BDB9-5382F51CEC83}" type="presParOf" srcId="{403274CA-F110-4C56-80AA-2872597F9256}" destId="{EDED8B8F-EB71-4DCC-BD92-FFD5FCC1D150}" srcOrd="0" destOrd="0" presId="urn:microsoft.com/office/officeart/2005/8/layout/cycle2"/>
    <dgm:cxn modelId="{40193142-5B54-48E0-B7A0-601D5E51A7C6}" type="presParOf" srcId="{84EAD88B-6BA6-47B0-8C55-056341D78AAA}" destId="{C2CFE65D-9E19-407E-A500-3F6B116084AA}" srcOrd="6" destOrd="0" presId="urn:microsoft.com/office/officeart/2005/8/layout/cycle2"/>
    <dgm:cxn modelId="{662201B4-7D4F-4451-9A79-0F46056E9DE0}" type="presParOf" srcId="{84EAD88B-6BA6-47B0-8C55-056341D78AAA}" destId="{2CFF36DA-D0A1-4BF9-BA30-952FD02B79C3}" srcOrd="7" destOrd="0" presId="urn:microsoft.com/office/officeart/2005/8/layout/cycle2"/>
    <dgm:cxn modelId="{107AEA7A-C19F-479A-A3C8-DA984B3222F9}" type="presParOf" srcId="{2CFF36DA-D0A1-4BF9-BA30-952FD02B79C3}" destId="{7768BACD-9F65-4A12-B0BE-2367CBE4ECD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179E6B2-0524-4D6B-81E7-464E731501C3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24276A-9FB4-4DBD-9BE8-F821E6627F96}">
      <dgm:prSet phldrT="[Text]" custT="1"/>
      <dgm:spPr/>
      <dgm:t>
        <a:bodyPr/>
        <a:lstStyle/>
        <a:p>
          <a:r>
            <a:rPr lang="en-US" sz="500" dirty="0"/>
            <a:t>Product</a:t>
          </a:r>
        </a:p>
        <a:p>
          <a:r>
            <a:rPr lang="en-US" sz="500" dirty="0"/>
            <a:t>Design</a:t>
          </a:r>
        </a:p>
      </dgm:t>
    </dgm:pt>
    <dgm:pt modelId="{2B4ABF80-2F1E-48E4-85A8-39243C5E1161}" type="parTrans" cxnId="{2B0208B2-CA00-476C-AC73-DE3B5F7B1254}">
      <dgm:prSet/>
      <dgm:spPr/>
      <dgm:t>
        <a:bodyPr/>
        <a:lstStyle/>
        <a:p>
          <a:endParaRPr lang="en-US" sz="500"/>
        </a:p>
      </dgm:t>
    </dgm:pt>
    <dgm:pt modelId="{B67592BE-A4B6-4D2B-9BF7-DF296AACE794}" type="sibTrans" cxnId="{2B0208B2-CA00-476C-AC73-DE3B5F7B1254}">
      <dgm:prSet custT="1"/>
      <dgm:spPr/>
      <dgm:t>
        <a:bodyPr/>
        <a:lstStyle/>
        <a:p>
          <a:endParaRPr lang="en-US" sz="500"/>
        </a:p>
      </dgm:t>
    </dgm:pt>
    <dgm:pt modelId="{598B6268-326A-40C1-837B-C6D199F3F4A8}">
      <dgm:prSet phldrT="[Text]" custT="1"/>
      <dgm:spPr/>
      <dgm:t>
        <a:bodyPr/>
        <a:lstStyle/>
        <a:p>
          <a:r>
            <a:rPr lang="en-US" sz="500" dirty="0"/>
            <a:t>Marketing</a:t>
          </a:r>
        </a:p>
        <a:p>
          <a:r>
            <a:rPr lang="en-US" sz="500" dirty="0"/>
            <a:t>Decisions</a:t>
          </a:r>
        </a:p>
      </dgm:t>
    </dgm:pt>
    <dgm:pt modelId="{37887C85-618C-4978-AE3B-DE74A9C92E87}" type="parTrans" cxnId="{0AD94C53-5BAC-4B0D-BD07-A6A7DFC70A3D}">
      <dgm:prSet/>
      <dgm:spPr/>
      <dgm:t>
        <a:bodyPr/>
        <a:lstStyle/>
        <a:p>
          <a:endParaRPr lang="en-US" sz="500"/>
        </a:p>
      </dgm:t>
    </dgm:pt>
    <dgm:pt modelId="{C9D75591-D204-4225-929C-5B7A007CB1AE}" type="sibTrans" cxnId="{0AD94C53-5BAC-4B0D-BD07-A6A7DFC70A3D}">
      <dgm:prSet custT="1"/>
      <dgm:spPr/>
      <dgm:t>
        <a:bodyPr/>
        <a:lstStyle/>
        <a:p>
          <a:endParaRPr lang="en-US" sz="500"/>
        </a:p>
      </dgm:t>
    </dgm:pt>
    <dgm:pt modelId="{0E4B0CEF-F3B8-4A3F-814C-AE01216481E5}">
      <dgm:prSet phldrT="[Text]" custT="1"/>
      <dgm:spPr/>
      <dgm:t>
        <a:bodyPr/>
        <a:lstStyle/>
        <a:p>
          <a:r>
            <a:rPr lang="en-US" sz="500" dirty="0"/>
            <a:t>Cash Flow</a:t>
          </a:r>
        </a:p>
        <a:p>
          <a:r>
            <a:rPr lang="en-US" sz="500" dirty="0"/>
            <a:t>Management</a:t>
          </a:r>
        </a:p>
      </dgm:t>
    </dgm:pt>
    <dgm:pt modelId="{19BBB73C-00C3-486B-BC2E-893AA58BD8A5}" type="parTrans" cxnId="{E16F6BDD-2D6A-4077-B1D7-D6C2BD2AF543}">
      <dgm:prSet/>
      <dgm:spPr/>
      <dgm:t>
        <a:bodyPr/>
        <a:lstStyle/>
        <a:p>
          <a:endParaRPr lang="en-US" sz="500"/>
        </a:p>
      </dgm:t>
    </dgm:pt>
    <dgm:pt modelId="{8A7C34B3-3B1D-40CC-8085-831DAC1982C3}" type="sibTrans" cxnId="{E16F6BDD-2D6A-4077-B1D7-D6C2BD2AF543}">
      <dgm:prSet custT="1"/>
      <dgm:spPr/>
      <dgm:t>
        <a:bodyPr/>
        <a:lstStyle/>
        <a:p>
          <a:endParaRPr lang="en-US" sz="500"/>
        </a:p>
      </dgm:t>
    </dgm:pt>
    <dgm:pt modelId="{54F8F649-4029-42D6-83FC-3E97D44BB39D}">
      <dgm:prSet phldrT="[Text]" custT="1"/>
      <dgm:spPr/>
      <dgm:t>
        <a:bodyPr/>
        <a:lstStyle/>
        <a:p>
          <a:r>
            <a:rPr lang="en-US" sz="500" dirty="0"/>
            <a:t>Quarter Process</a:t>
          </a:r>
        </a:p>
      </dgm:t>
    </dgm:pt>
    <dgm:pt modelId="{BF8F82FD-7607-417E-B163-FD520A0EE0AB}" type="parTrans" cxnId="{D208D2FB-4445-400E-8E10-574C228015DA}">
      <dgm:prSet/>
      <dgm:spPr/>
      <dgm:t>
        <a:bodyPr/>
        <a:lstStyle/>
        <a:p>
          <a:endParaRPr lang="en-US" sz="500"/>
        </a:p>
      </dgm:t>
    </dgm:pt>
    <dgm:pt modelId="{DAD92F76-798A-4CB3-A2D6-AA3A156CEC8B}" type="sibTrans" cxnId="{D208D2FB-4445-400E-8E10-574C228015DA}">
      <dgm:prSet custT="1"/>
      <dgm:spPr/>
      <dgm:t>
        <a:bodyPr/>
        <a:lstStyle/>
        <a:p>
          <a:endParaRPr lang="en-US" sz="500"/>
        </a:p>
      </dgm:t>
    </dgm:pt>
    <dgm:pt modelId="{84EAD88B-6BA6-47B0-8C55-056341D78AAA}" type="pres">
      <dgm:prSet presAssocID="{6179E6B2-0524-4D6B-81E7-464E731501C3}" presName="cycle" presStyleCnt="0">
        <dgm:presLayoutVars>
          <dgm:dir/>
          <dgm:resizeHandles val="exact"/>
        </dgm:presLayoutVars>
      </dgm:prSet>
      <dgm:spPr/>
    </dgm:pt>
    <dgm:pt modelId="{845065D4-3E2F-400C-B2FB-ACFA7390196C}" type="pres">
      <dgm:prSet presAssocID="{0E24276A-9FB4-4DBD-9BE8-F821E6627F96}" presName="node" presStyleLbl="node1" presStyleIdx="0" presStyleCnt="4" custRadScaleRad="103383">
        <dgm:presLayoutVars>
          <dgm:bulletEnabled val="1"/>
        </dgm:presLayoutVars>
      </dgm:prSet>
      <dgm:spPr/>
    </dgm:pt>
    <dgm:pt modelId="{B089068F-CD99-4DEB-9585-FEA1297E30FF}" type="pres">
      <dgm:prSet presAssocID="{B67592BE-A4B6-4D2B-9BF7-DF296AACE794}" presName="sibTrans" presStyleLbl="sibTrans2D1" presStyleIdx="0" presStyleCnt="4"/>
      <dgm:spPr/>
    </dgm:pt>
    <dgm:pt modelId="{13950C69-3ADB-41A6-8905-D582022D588B}" type="pres">
      <dgm:prSet presAssocID="{B67592BE-A4B6-4D2B-9BF7-DF296AACE794}" presName="connectorText" presStyleLbl="sibTrans2D1" presStyleIdx="0" presStyleCnt="4"/>
      <dgm:spPr/>
    </dgm:pt>
    <dgm:pt modelId="{5ED993EF-3F3D-408F-944E-57C8CEB82CDE}" type="pres">
      <dgm:prSet presAssocID="{598B6268-326A-40C1-837B-C6D199F3F4A8}" presName="node" presStyleLbl="node1" presStyleIdx="1" presStyleCnt="4">
        <dgm:presLayoutVars>
          <dgm:bulletEnabled val="1"/>
        </dgm:presLayoutVars>
      </dgm:prSet>
      <dgm:spPr/>
    </dgm:pt>
    <dgm:pt modelId="{779CCF22-8395-4655-BFCB-2AA3038CD69D}" type="pres">
      <dgm:prSet presAssocID="{C9D75591-D204-4225-929C-5B7A007CB1AE}" presName="sibTrans" presStyleLbl="sibTrans2D1" presStyleIdx="1" presStyleCnt="4"/>
      <dgm:spPr/>
    </dgm:pt>
    <dgm:pt modelId="{6D5420DA-D205-461E-894B-98839AC7F87F}" type="pres">
      <dgm:prSet presAssocID="{C9D75591-D204-4225-929C-5B7A007CB1AE}" presName="connectorText" presStyleLbl="sibTrans2D1" presStyleIdx="1" presStyleCnt="4"/>
      <dgm:spPr/>
    </dgm:pt>
    <dgm:pt modelId="{DA75E1CD-3E20-4CAF-B538-09829715BC09}" type="pres">
      <dgm:prSet presAssocID="{0E4B0CEF-F3B8-4A3F-814C-AE01216481E5}" presName="node" presStyleLbl="node1" presStyleIdx="2" presStyleCnt="4">
        <dgm:presLayoutVars>
          <dgm:bulletEnabled val="1"/>
        </dgm:presLayoutVars>
      </dgm:prSet>
      <dgm:spPr/>
    </dgm:pt>
    <dgm:pt modelId="{403274CA-F110-4C56-80AA-2872597F9256}" type="pres">
      <dgm:prSet presAssocID="{8A7C34B3-3B1D-40CC-8085-831DAC1982C3}" presName="sibTrans" presStyleLbl="sibTrans2D1" presStyleIdx="2" presStyleCnt="4"/>
      <dgm:spPr/>
    </dgm:pt>
    <dgm:pt modelId="{EDED8B8F-EB71-4DCC-BD92-FFD5FCC1D150}" type="pres">
      <dgm:prSet presAssocID="{8A7C34B3-3B1D-40CC-8085-831DAC1982C3}" presName="connectorText" presStyleLbl="sibTrans2D1" presStyleIdx="2" presStyleCnt="4"/>
      <dgm:spPr/>
    </dgm:pt>
    <dgm:pt modelId="{C2CFE65D-9E19-407E-A500-3F6B116084AA}" type="pres">
      <dgm:prSet presAssocID="{54F8F649-4029-42D6-83FC-3E97D44BB39D}" presName="node" presStyleLbl="node1" presStyleIdx="3" presStyleCnt="4">
        <dgm:presLayoutVars>
          <dgm:bulletEnabled val="1"/>
        </dgm:presLayoutVars>
      </dgm:prSet>
      <dgm:spPr/>
    </dgm:pt>
    <dgm:pt modelId="{2CFF36DA-D0A1-4BF9-BA30-952FD02B79C3}" type="pres">
      <dgm:prSet presAssocID="{DAD92F76-798A-4CB3-A2D6-AA3A156CEC8B}" presName="sibTrans" presStyleLbl="sibTrans2D1" presStyleIdx="3" presStyleCnt="4"/>
      <dgm:spPr/>
    </dgm:pt>
    <dgm:pt modelId="{7768BACD-9F65-4A12-B0BE-2367CBE4ECDA}" type="pres">
      <dgm:prSet presAssocID="{DAD92F76-798A-4CB3-A2D6-AA3A156CEC8B}" presName="connectorText" presStyleLbl="sibTrans2D1" presStyleIdx="3" presStyleCnt="4"/>
      <dgm:spPr/>
    </dgm:pt>
  </dgm:ptLst>
  <dgm:cxnLst>
    <dgm:cxn modelId="{F861A00C-0983-45E0-A83E-ED5B42CB2539}" type="presOf" srcId="{DAD92F76-798A-4CB3-A2D6-AA3A156CEC8B}" destId="{7768BACD-9F65-4A12-B0BE-2367CBE4ECDA}" srcOrd="1" destOrd="0" presId="urn:microsoft.com/office/officeart/2005/8/layout/cycle2"/>
    <dgm:cxn modelId="{42CB821A-69AF-409E-87CF-727DC88615D9}" type="presOf" srcId="{0E24276A-9FB4-4DBD-9BE8-F821E6627F96}" destId="{845065D4-3E2F-400C-B2FB-ACFA7390196C}" srcOrd="0" destOrd="0" presId="urn:microsoft.com/office/officeart/2005/8/layout/cycle2"/>
    <dgm:cxn modelId="{21E47E38-B34B-42E7-B543-FCD05B27426F}" type="presOf" srcId="{B67592BE-A4B6-4D2B-9BF7-DF296AACE794}" destId="{13950C69-3ADB-41A6-8905-D582022D588B}" srcOrd="1" destOrd="0" presId="urn:microsoft.com/office/officeart/2005/8/layout/cycle2"/>
    <dgm:cxn modelId="{A6BE7560-16FC-4A3B-915C-BD8218503C24}" type="presOf" srcId="{8A7C34B3-3B1D-40CC-8085-831DAC1982C3}" destId="{403274CA-F110-4C56-80AA-2872597F9256}" srcOrd="0" destOrd="0" presId="urn:microsoft.com/office/officeart/2005/8/layout/cycle2"/>
    <dgm:cxn modelId="{B9C03348-4D74-43B7-BC8A-54E3D4D01C05}" type="presOf" srcId="{0E4B0CEF-F3B8-4A3F-814C-AE01216481E5}" destId="{DA75E1CD-3E20-4CAF-B538-09829715BC09}" srcOrd="0" destOrd="0" presId="urn:microsoft.com/office/officeart/2005/8/layout/cycle2"/>
    <dgm:cxn modelId="{80218B4B-F863-43CC-8D02-C4096D04B390}" type="presOf" srcId="{54F8F649-4029-42D6-83FC-3E97D44BB39D}" destId="{C2CFE65D-9E19-407E-A500-3F6B116084AA}" srcOrd="0" destOrd="0" presId="urn:microsoft.com/office/officeart/2005/8/layout/cycle2"/>
    <dgm:cxn modelId="{87768672-BB98-4280-9866-1B50CEDE914B}" type="presOf" srcId="{C9D75591-D204-4225-929C-5B7A007CB1AE}" destId="{779CCF22-8395-4655-BFCB-2AA3038CD69D}" srcOrd="0" destOrd="0" presId="urn:microsoft.com/office/officeart/2005/8/layout/cycle2"/>
    <dgm:cxn modelId="{0AD94C53-5BAC-4B0D-BD07-A6A7DFC70A3D}" srcId="{6179E6B2-0524-4D6B-81E7-464E731501C3}" destId="{598B6268-326A-40C1-837B-C6D199F3F4A8}" srcOrd="1" destOrd="0" parTransId="{37887C85-618C-4978-AE3B-DE74A9C92E87}" sibTransId="{C9D75591-D204-4225-929C-5B7A007CB1AE}"/>
    <dgm:cxn modelId="{60C41787-F9EC-4E2E-A0E2-B07D437CDDAA}" type="presOf" srcId="{DAD92F76-798A-4CB3-A2D6-AA3A156CEC8B}" destId="{2CFF36DA-D0A1-4BF9-BA30-952FD02B79C3}" srcOrd="0" destOrd="0" presId="urn:microsoft.com/office/officeart/2005/8/layout/cycle2"/>
    <dgm:cxn modelId="{39503696-2682-472B-BEB9-62C1F93B2C9C}" type="presOf" srcId="{6179E6B2-0524-4D6B-81E7-464E731501C3}" destId="{84EAD88B-6BA6-47B0-8C55-056341D78AAA}" srcOrd="0" destOrd="0" presId="urn:microsoft.com/office/officeart/2005/8/layout/cycle2"/>
    <dgm:cxn modelId="{7AA3BEAE-EE4E-4B5D-8D14-1E2AF00833CD}" type="presOf" srcId="{C9D75591-D204-4225-929C-5B7A007CB1AE}" destId="{6D5420DA-D205-461E-894B-98839AC7F87F}" srcOrd="1" destOrd="0" presId="urn:microsoft.com/office/officeart/2005/8/layout/cycle2"/>
    <dgm:cxn modelId="{2B0208B2-CA00-476C-AC73-DE3B5F7B1254}" srcId="{6179E6B2-0524-4D6B-81E7-464E731501C3}" destId="{0E24276A-9FB4-4DBD-9BE8-F821E6627F96}" srcOrd="0" destOrd="0" parTransId="{2B4ABF80-2F1E-48E4-85A8-39243C5E1161}" sibTransId="{B67592BE-A4B6-4D2B-9BF7-DF296AACE794}"/>
    <dgm:cxn modelId="{552ED5BC-D531-4D08-95F2-54BF69E03B2B}" type="presOf" srcId="{B67592BE-A4B6-4D2B-9BF7-DF296AACE794}" destId="{B089068F-CD99-4DEB-9585-FEA1297E30FF}" srcOrd="0" destOrd="0" presId="urn:microsoft.com/office/officeart/2005/8/layout/cycle2"/>
    <dgm:cxn modelId="{E16F6BDD-2D6A-4077-B1D7-D6C2BD2AF543}" srcId="{6179E6B2-0524-4D6B-81E7-464E731501C3}" destId="{0E4B0CEF-F3B8-4A3F-814C-AE01216481E5}" srcOrd="2" destOrd="0" parTransId="{19BBB73C-00C3-486B-BC2E-893AA58BD8A5}" sibTransId="{8A7C34B3-3B1D-40CC-8085-831DAC1982C3}"/>
    <dgm:cxn modelId="{3DE01BE3-0E34-4A74-BFC9-F5B7D61310CE}" type="presOf" srcId="{598B6268-326A-40C1-837B-C6D199F3F4A8}" destId="{5ED993EF-3F3D-408F-944E-57C8CEB82CDE}" srcOrd="0" destOrd="0" presId="urn:microsoft.com/office/officeart/2005/8/layout/cycle2"/>
    <dgm:cxn modelId="{26BDEFF2-FA5B-4DE7-8530-3CCA7137B792}" type="presOf" srcId="{8A7C34B3-3B1D-40CC-8085-831DAC1982C3}" destId="{EDED8B8F-EB71-4DCC-BD92-FFD5FCC1D150}" srcOrd="1" destOrd="0" presId="urn:microsoft.com/office/officeart/2005/8/layout/cycle2"/>
    <dgm:cxn modelId="{D208D2FB-4445-400E-8E10-574C228015DA}" srcId="{6179E6B2-0524-4D6B-81E7-464E731501C3}" destId="{54F8F649-4029-42D6-83FC-3E97D44BB39D}" srcOrd="3" destOrd="0" parTransId="{BF8F82FD-7607-417E-B163-FD520A0EE0AB}" sibTransId="{DAD92F76-798A-4CB3-A2D6-AA3A156CEC8B}"/>
    <dgm:cxn modelId="{2ACEF82C-45E5-42DE-B66A-C1F8D21FB3FA}" type="presParOf" srcId="{84EAD88B-6BA6-47B0-8C55-056341D78AAA}" destId="{845065D4-3E2F-400C-B2FB-ACFA7390196C}" srcOrd="0" destOrd="0" presId="urn:microsoft.com/office/officeart/2005/8/layout/cycle2"/>
    <dgm:cxn modelId="{C48E6C60-163C-438A-8BB5-20E435059CDB}" type="presParOf" srcId="{84EAD88B-6BA6-47B0-8C55-056341D78AAA}" destId="{B089068F-CD99-4DEB-9585-FEA1297E30FF}" srcOrd="1" destOrd="0" presId="urn:microsoft.com/office/officeart/2005/8/layout/cycle2"/>
    <dgm:cxn modelId="{0D8FDAB8-3414-41EC-A88E-B8D51817F104}" type="presParOf" srcId="{B089068F-CD99-4DEB-9585-FEA1297E30FF}" destId="{13950C69-3ADB-41A6-8905-D582022D588B}" srcOrd="0" destOrd="0" presId="urn:microsoft.com/office/officeart/2005/8/layout/cycle2"/>
    <dgm:cxn modelId="{A111F0CA-62BE-4077-BAD9-67674B21C90A}" type="presParOf" srcId="{84EAD88B-6BA6-47B0-8C55-056341D78AAA}" destId="{5ED993EF-3F3D-408F-944E-57C8CEB82CDE}" srcOrd="2" destOrd="0" presId="urn:microsoft.com/office/officeart/2005/8/layout/cycle2"/>
    <dgm:cxn modelId="{7CEAD137-79FF-4D19-8F31-CE9E39AD125B}" type="presParOf" srcId="{84EAD88B-6BA6-47B0-8C55-056341D78AAA}" destId="{779CCF22-8395-4655-BFCB-2AA3038CD69D}" srcOrd="3" destOrd="0" presId="urn:microsoft.com/office/officeart/2005/8/layout/cycle2"/>
    <dgm:cxn modelId="{0A23F1B7-A723-4511-9E60-7E0854825A5F}" type="presParOf" srcId="{779CCF22-8395-4655-BFCB-2AA3038CD69D}" destId="{6D5420DA-D205-461E-894B-98839AC7F87F}" srcOrd="0" destOrd="0" presId="urn:microsoft.com/office/officeart/2005/8/layout/cycle2"/>
    <dgm:cxn modelId="{07597047-77F7-4509-B196-6AFBF6C49758}" type="presParOf" srcId="{84EAD88B-6BA6-47B0-8C55-056341D78AAA}" destId="{DA75E1CD-3E20-4CAF-B538-09829715BC09}" srcOrd="4" destOrd="0" presId="urn:microsoft.com/office/officeart/2005/8/layout/cycle2"/>
    <dgm:cxn modelId="{2717B8FD-EC89-432F-8135-39724031FD9A}" type="presParOf" srcId="{84EAD88B-6BA6-47B0-8C55-056341D78AAA}" destId="{403274CA-F110-4C56-80AA-2872597F9256}" srcOrd="5" destOrd="0" presId="urn:microsoft.com/office/officeart/2005/8/layout/cycle2"/>
    <dgm:cxn modelId="{94A293FA-D807-41A7-BDB9-5382F51CEC83}" type="presParOf" srcId="{403274CA-F110-4C56-80AA-2872597F9256}" destId="{EDED8B8F-EB71-4DCC-BD92-FFD5FCC1D150}" srcOrd="0" destOrd="0" presId="urn:microsoft.com/office/officeart/2005/8/layout/cycle2"/>
    <dgm:cxn modelId="{40193142-5B54-48E0-B7A0-601D5E51A7C6}" type="presParOf" srcId="{84EAD88B-6BA6-47B0-8C55-056341D78AAA}" destId="{C2CFE65D-9E19-407E-A500-3F6B116084AA}" srcOrd="6" destOrd="0" presId="urn:microsoft.com/office/officeart/2005/8/layout/cycle2"/>
    <dgm:cxn modelId="{662201B4-7D4F-4451-9A79-0F46056E9DE0}" type="presParOf" srcId="{84EAD88B-6BA6-47B0-8C55-056341D78AAA}" destId="{2CFF36DA-D0A1-4BF9-BA30-952FD02B79C3}" srcOrd="7" destOrd="0" presId="urn:microsoft.com/office/officeart/2005/8/layout/cycle2"/>
    <dgm:cxn modelId="{107AEA7A-C19F-479A-A3C8-DA984B3222F9}" type="presParOf" srcId="{2CFF36DA-D0A1-4BF9-BA30-952FD02B79C3}" destId="{7768BACD-9F65-4A12-B0BE-2367CBE4ECD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179E6B2-0524-4D6B-81E7-464E731501C3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24276A-9FB4-4DBD-9BE8-F821E6627F96}">
      <dgm:prSet phldrT="[Text]" custT="1"/>
      <dgm:spPr/>
      <dgm:t>
        <a:bodyPr/>
        <a:lstStyle/>
        <a:p>
          <a:r>
            <a:rPr lang="en-US" sz="500" dirty="0"/>
            <a:t>Product</a:t>
          </a:r>
        </a:p>
        <a:p>
          <a:r>
            <a:rPr lang="en-US" sz="500" dirty="0"/>
            <a:t>Design</a:t>
          </a:r>
        </a:p>
      </dgm:t>
    </dgm:pt>
    <dgm:pt modelId="{2B4ABF80-2F1E-48E4-85A8-39243C5E1161}" type="parTrans" cxnId="{2B0208B2-CA00-476C-AC73-DE3B5F7B1254}">
      <dgm:prSet/>
      <dgm:spPr/>
      <dgm:t>
        <a:bodyPr/>
        <a:lstStyle/>
        <a:p>
          <a:endParaRPr lang="en-US" sz="500"/>
        </a:p>
      </dgm:t>
    </dgm:pt>
    <dgm:pt modelId="{B67592BE-A4B6-4D2B-9BF7-DF296AACE794}" type="sibTrans" cxnId="{2B0208B2-CA00-476C-AC73-DE3B5F7B1254}">
      <dgm:prSet custT="1"/>
      <dgm:spPr/>
      <dgm:t>
        <a:bodyPr/>
        <a:lstStyle/>
        <a:p>
          <a:endParaRPr lang="en-US" sz="500"/>
        </a:p>
      </dgm:t>
    </dgm:pt>
    <dgm:pt modelId="{598B6268-326A-40C1-837B-C6D199F3F4A8}">
      <dgm:prSet phldrT="[Text]" custT="1"/>
      <dgm:spPr/>
      <dgm:t>
        <a:bodyPr/>
        <a:lstStyle/>
        <a:p>
          <a:r>
            <a:rPr lang="en-US" sz="500" dirty="0"/>
            <a:t>Marketing</a:t>
          </a:r>
        </a:p>
        <a:p>
          <a:r>
            <a:rPr lang="en-US" sz="500" dirty="0"/>
            <a:t>Decisions</a:t>
          </a:r>
        </a:p>
      </dgm:t>
    </dgm:pt>
    <dgm:pt modelId="{37887C85-618C-4978-AE3B-DE74A9C92E87}" type="parTrans" cxnId="{0AD94C53-5BAC-4B0D-BD07-A6A7DFC70A3D}">
      <dgm:prSet/>
      <dgm:spPr/>
      <dgm:t>
        <a:bodyPr/>
        <a:lstStyle/>
        <a:p>
          <a:endParaRPr lang="en-US" sz="500"/>
        </a:p>
      </dgm:t>
    </dgm:pt>
    <dgm:pt modelId="{C9D75591-D204-4225-929C-5B7A007CB1AE}" type="sibTrans" cxnId="{0AD94C53-5BAC-4B0D-BD07-A6A7DFC70A3D}">
      <dgm:prSet custT="1"/>
      <dgm:spPr/>
      <dgm:t>
        <a:bodyPr/>
        <a:lstStyle/>
        <a:p>
          <a:endParaRPr lang="en-US" sz="500"/>
        </a:p>
      </dgm:t>
    </dgm:pt>
    <dgm:pt modelId="{0E4B0CEF-F3B8-4A3F-814C-AE01216481E5}">
      <dgm:prSet phldrT="[Text]" custT="1"/>
      <dgm:spPr/>
      <dgm:t>
        <a:bodyPr/>
        <a:lstStyle/>
        <a:p>
          <a:r>
            <a:rPr lang="en-US" sz="500" dirty="0"/>
            <a:t>Cash Flow</a:t>
          </a:r>
        </a:p>
        <a:p>
          <a:r>
            <a:rPr lang="en-US" sz="500" dirty="0"/>
            <a:t>Management</a:t>
          </a:r>
        </a:p>
      </dgm:t>
    </dgm:pt>
    <dgm:pt modelId="{19BBB73C-00C3-486B-BC2E-893AA58BD8A5}" type="parTrans" cxnId="{E16F6BDD-2D6A-4077-B1D7-D6C2BD2AF543}">
      <dgm:prSet/>
      <dgm:spPr/>
      <dgm:t>
        <a:bodyPr/>
        <a:lstStyle/>
        <a:p>
          <a:endParaRPr lang="en-US" sz="500"/>
        </a:p>
      </dgm:t>
    </dgm:pt>
    <dgm:pt modelId="{8A7C34B3-3B1D-40CC-8085-831DAC1982C3}" type="sibTrans" cxnId="{E16F6BDD-2D6A-4077-B1D7-D6C2BD2AF543}">
      <dgm:prSet custT="1"/>
      <dgm:spPr/>
      <dgm:t>
        <a:bodyPr/>
        <a:lstStyle/>
        <a:p>
          <a:endParaRPr lang="en-US" sz="500"/>
        </a:p>
      </dgm:t>
    </dgm:pt>
    <dgm:pt modelId="{54F8F649-4029-42D6-83FC-3E97D44BB39D}">
      <dgm:prSet phldrT="[Text]" custT="1"/>
      <dgm:spPr/>
      <dgm:t>
        <a:bodyPr/>
        <a:lstStyle/>
        <a:p>
          <a:r>
            <a:rPr lang="en-US" sz="500" dirty="0"/>
            <a:t>Quarter Process</a:t>
          </a:r>
        </a:p>
      </dgm:t>
    </dgm:pt>
    <dgm:pt modelId="{BF8F82FD-7607-417E-B163-FD520A0EE0AB}" type="parTrans" cxnId="{D208D2FB-4445-400E-8E10-574C228015DA}">
      <dgm:prSet/>
      <dgm:spPr/>
      <dgm:t>
        <a:bodyPr/>
        <a:lstStyle/>
        <a:p>
          <a:endParaRPr lang="en-US" sz="500"/>
        </a:p>
      </dgm:t>
    </dgm:pt>
    <dgm:pt modelId="{DAD92F76-798A-4CB3-A2D6-AA3A156CEC8B}" type="sibTrans" cxnId="{D208D2FB-4445-400E-8E10-574C228015DA}">
      <dgm:prSet custT="1"/>
      <dgm:spPr/>
      <dgm:t>
        <a:bodyPr/>
        <a:lstStyle/>
        <a:p>
          <a:endParaRPr lang="en-US" sz="500"/>
        </a:p>
      </dgm:t>
    </dgm:pt>
    <dgm:pt modelId="{84EAD88B-6BA6-47B0-8C55-056341D78AAA}" type="pres">
      <dgm:prSet presAssocID="{6179E6B2-0524-4D6B-81E7-464E731501C3}" presName="cycle" presStyleCnt="0">
        <dgm:presLayoutVars>
          <dgm:dir/>
          <dgm:resizeHandles val="exact"/>
        </dgm:presLayoutVars>
      </dgm:prSet>
      <dgm:spPr/>
    </dgm:pt>
    <dgm:pt modelId="{845065D4-3E2F-400C-B2FB-ACFA7390196C}" type="pres">
      <dgm:prSet presAssocID="{0E24276A-9FB4-4DBD-9BE8-F821E6627F96}" presName="node" presStyleLbl="node1" presStyleIdx="0" presStyleCnt="4" custRadScaleRad="103383">
        <dgm:presLayoutVars>
          <dgm:bulletEnabled val="1"/>
        </dgm:presLayoutVars>
      </dgm:prSet>
      <dgm:spPr/>
    </dgm:pt>
    <dgm:pt modelId="{B089068F-CD99-4DEB-9585-FEA1297E30FF}" type="pres">
      <dgm:prSet presAssocID="{B67592BE-A4B6-4D2B-9BF7-DF296AACE794}" presName="sibTrans" presStyleLbl="sibTrans2D1" presStyleIdx="0" presStyleCnt="4"/>
      <dgm:spPr/>
    </dgm:pt>
    <dgm:pt modelId="{13950C69-3ADB-41A6-8905-D582022D588B}" type="pres">
      <dgm:prSet presAssocID="{B67592BE-A4B6-4D2B-9BF7-DF296AACE794}" presName="connectorText" presStyleLbl="sibTrans2D1" presStyleIdx="0" presStyleCnt="4"/>
      <dgm:spPr/>
    </dgm:pt>
    <dgm:pt modelId="{5ED993EF-3F3D-408F-944E-57C8CEB82CDE}" type="pres">
      <dgm:prSet presAssocID="{598B6268-326A-40C1-837B-C6D199F3F4A8}" presName="node" presStyleLbl="node1" presStyleIdx="1" presStyleCnt="4">
        <dgm:presLayoutVars>
          <dgm:bulletEnabled val="1"/>
        </dgm:presLayoutVars>
      </dgm:prSet>
      <dgm:spPr/>
    </dgm:pt>
    <dgm:pt modelId="{779CCF22-8395-4655-BFCB-2AA3038CD69D}" type="pres">
      <dgm:prSet presAssocID="{C9D75591-D204-4225-929C-5B7A007CB1AE}" presName="sibTrans" presStyleLbl="sibTrans2D1" presStyleIdx="1" presStyleCnt="4"/>
      <dgm:spPr/>
    </dgm:pt>
    <dgm:pt modelId="{6D5420DA-D205-461E-894B-98839AC7F87F}" type="pres">
      <dgm:prSet presAssocID="{C9D75591-D204-4225-929C-5B7A007CB1AE}" presName="connectorText" presStyleLbl="sibTrans2D1" presStyleIdx="1" presStyleCnt="4"/>
      <dgm:spPr/>
    </dgm:pt>
    <dgm:pt modelId="{DA75E1CD-3E20-4CAF-B538-09829715BC09}" type="pres">
      <dgm:prSet presAssocID="{0E4B0CEF-F3B8-4A3F-814C-AE01216481E5}" presName="node" presStyleLbl="node1" presStyleIdx="2" presStyleCnt="4">
        <dgm:presLayoutVars>
          <dgm:bulletEnabled val="1"/>
        </dgm:presLayoutVars>
      </dgm:prSet>
      <dgm:spPr/>
    </dgm:pt>
    <dgm:pt modelId="{403274CA-F110-4C56-80AA-2872597F9256}" type="pres">
      <dgm:prSet presAssocID="{8A7C34B3-3B1D-40CC-8085-831DAC1982C3}" presName="sibTrans" presStyleLbl="sibTrans2D1" presStyleIdx="2" presStyleCnt="4"/>
      <dgm:spPr/>
    </dgm:pt>
    <dgm:pt modelId="{EDED8B8F-EB71-4DCC-BD92-FFD5FCC1D150}" type="pres">
      <dgm:prSet presAssocID="{8A7C34B3-3B1D-40CC-8085-831DAC1982C3}" presName="connectorText" presStyleLbl="sibTrans2D1" presStyleIdx="2" presStyleCnt="4"/>
      <dgm:spPr/>
    </dgm:pt>
    <dgm:pt modelId="{C2CFE65D-9E19-407E-A500-3F6B116084AA}" type="pres">
      <dgm:prSet presAssocID="{54F8F649-4029-42D6-83FC-3E97D44BB39D}" presName="node" presStyleLbl="node1" presStyleIdx="3" presStyleCnt="4">
        <dgm:presLayoutVars>
          <dgm:bulletEnabled val="1"/>
        </dgm:presLayoutVars>
      </dgm:prSet>
      <dgm:spPr/>
    </dgm:pt>
    <dgm:pt modelId="{2CFF36DA-D0A1-4BF9-BA30-952FD02B79C3}" type="pres">
      <dgm:prSet presAssocID="{DAD92F76-798A-4CB3-A2D6-AA3A156CEC8B}" presName="sibTrans" presStyleLbl="sibTrans2D1" presStyleIdx="3" presStyleCnt="4"/>
      <dgm:spPr/>
    </dgm:pt>
    <dgm:pt modelId="{7768BACD-9F65-4A12-B0BE-2367CBE4ECDA}" type="pres">
      <dgm:prSet presAssocID="{DAD92F76-798A-4CB3-A2D6-AA3A156CEC8B}" presName="connectorText" presStyleLbl="sibTrans2D1" presStyleIdx="3" presStyleCnt="4"/>
      <dgm:spPr/>
    </dgm:pt>
  </dgm:ptLst>
  <dgm:cxnLst>
    <dgm:cxn modelId="{F861A00C-0983-45E0-A83E-ED5B42CB2539}" type="presOf" srcId="{DAD92F76-798A-4CB3-A2D6-AA3A156CEC8B}" destId="{7768BACD-9F65-4A12-B0BE-2367CBE4ECDA}" srcOrd="1" destOrd="0" presId="urn:microsoft.com/office/officeart/2005/8/layout/cycle2"/>
    <dgm:cxn modelId="{42CB821A-69AF-409E-87CF-727DC88615D9}" type="presOf" srcId="{0E24276A-9FB4-4DBD-9BE8-F821E6627F96}" destId="{845065D4-3E2F-400C-B2FB-ACFA7390196C}" srcOrd="0" destOrd="0" presId="urn:microsoft.com/office/officeart/2005/8/layout/cycle2"/>
    <dgm:cxn modelId="{21E47E38-B34B-42E7-B543-FCD05B27426F}" type="presOf" srcId="{B67592BE-A4B6-4D2B-9BF7-DF296AACE794}" destId="{13950C69-3ADB-41A6-8905-D582022D588B}" srcOrd="1" destOrd="0" presId="urn:microsoft.com/office/officeart/2005/8/layout/cycle2"/>
    <dgm:cxn modelId="{A6BE7560-16FC-4A3B-915C-BD8218503C24}" type="presOf" srcId="{8A7C34B3-3B1D-40CC-8085-831DAC1982C3}" destId="{403274CA-F110-4C56-80AA-2872597F9256}" srcOrd="0" destOrd="0" presId="urn:microsoft.com/office/officeart/2005/8/layout/cycle2"/>
    <dgm:cxn modelId="{B9C03348-4D74-43B7-BC8A-54E3D4D01C05}" type="presOf" srcId="{0E4B0CEF-F3B8-4A3F-814C-AE01216481E5}" destId="{DA75E1CD-3E20-4CAF-B538-09829715BC09}" srcOrd="0" destOrd="0" presId="urn:microsoft.com/office/officeart/2005/8/layout/cycle2"/>
    <dgm:cxn modelId="{80218B4B-F863-43CC-8D02-C4096D04B390}" type="presOf" srcId="{54F8F649-4029-42D6-83FC-3E97D44BB39D}" destId="{C2CFE65D-9E19-407E-A500-3F6B116084AA}" srcOrd="0" destOrd="0" presId="urn:microsoft.com/office/officeart/2005/8/layout/cycle2"/>
    <dgm:cxn modelId="{87768672-BB98-4280-9866-1B50CEDE914B}" type="presOf" srcId="{C9D75591-D204-4225-929C-5B7A007CB1AE}" destId="{779CCF22-8395-4655-BFCB-2AA3038CD69D}" srcOrd="0" destOrd="0" presId="urn:microsoft.com/office/officeart/2005/8/layout/cycle2"/>
    <dgm:cxn modelId="{0AD94C53-5BAC-4B0D-BD07-A6A7DFC70A3D}" srcId="{6179E6B2-0524-4D6B-81E7-464E731501C3}" destId="{598B6268-326A-40C1-837B-C6D199F3F4A8}" srcOrd="1" destOrd="0" parTransId="{37887C85-618C-4978-AE3B-DE74A9C92E87}" sibTransId="{C9D75591-D204-4225-929C-5B7A007CB1AE}"/>
    <dgm:cxn modelId="{60C41787-F9EC-4E2E-A0E2-B07D437CDDAA}" type="presOf" srcId="{DAD92F76-798A-4CB3-A2D6-AA3A156CEC8B}" destId="{2CFF36DA-D0A1-4BF9-BA30-952FD02B79C3}" srcOrd="0" destOrd="0" presId="urn:microsoft.com/office/officeart/2005/8/layout/cycle2"/>
    <dgm:cxn modelId="{39503696-2682-472B-BEB9-62C1F93B2C9C}" type="presOf" srcId="{6179E6B2-0524-4D6B-81E7-464E731501C3}" destId="{84EAD88B-6BA6-47B0-8C55-056341D78AAA}" srcOrd="0" destOrd="0" presId="urn:microsoft.com/office/officeart/2005/8/layout/cycle2"/>
    <dgm:cxn modelId="{7AA3BEAE-EE4E-4B5D-8D14-1E2AF00833CD}" type="presOf" srcId="{C9D75591-D204-4225-929C-5B7A007CB1AE}" destId="{6D5420DA-D205-461E-894B-98839AC7F87F}" srcOrd="1" destOrd="0" presId="urn:microsoft.com/office/officeart/2005/8/layout/cycle2"/>
    <dgm:cxn modelId="{2B0208B2-CA00-476C-AC73-DE3B5F7B1254}" srcId="{6179E6B2-0524-4D6B-81E7-464E731501C3}" destId="{0E24276A-9FB4-4DBD-9BE8-F821E6627F96}" srcOrd="0" destOrd="0" parTransId="{2B4ABF80-2F1E-48E4-85A8-39243C5E1161}" sibTransId="{B67592BE-A4B6-4D2B-9BF7-DF296AACE794}"/>
    <dgm:cxn modelId="{552ED5BC-D531-4D08-95F2-54BF69E03B2B}" type="presOf" srcId="{B67592BE-A4B6-4D2B-9BF7-DF296AACE794}" destId="{B089068F-CD99-4DEB-9585-FEA1297E30FF}" srcOrd="0" destOrd="0" presId="urn:microsoft.com/office/officeart/2005/8/layout/cycle2"/>
    <dgm:cxn modelId="{E16F6BDD-2D6A-4077-B1D7-D6C2BD2AF543}" srcId="{6179E6B2-0524-4D6B-81E7-464E731501C3}" destId="{0E4B0CEF-F3B8-4A3F-814C-AE01216481E5}" srcOrd="2" destOrd="0" parTransId="{19BBB73C-00C3-486B-BC2E-893AA58BD8A5}" sibTransId="{8A7C34B3-3B1D-40CC-8085-831DAC1982C3}"/>
    <dgm:cxn modelId="{3DE01BE3-0E34-4A74-BFC9-F5B7D61310CE}" type="presOf" srcId="{598B6268-326A-40C1-837B-C6D199F3F4A8}" destId="{5ED993EF-3F3D-408F-944E-57C8CEB82CDE}" srcOrd="0" destOrd="0" presId="urn:microsoft.com/office/officeart/2005/8/layout/cycle2"/>
    <dgm:cxn modelId="{26BDEFF2-FA5B-4DE7-8530-3CCA7137B792}" type="presOf" srcId="{8A7C34B3-3B1D-40CC-8085-831DAC1982C3}" destId="{EDED8B8F-EB71-4DCC-BD92-FFD5FCC1D150}" srcOrd="1" destOrd="0" presId="urn:microsoft.com/office/officeart/2005/8/layout/cycle2"/>
    <dgm:cxn modelId="{D208D2FB-4445-400E-8E10-574C228015DA}" srcId="{6179E6B2-0524-4D6B-81E7-464E731501C3}" destId="{54F8F649-4029-42D6-83FC-3E97D44BB39D}" srcOrd="3" destOrd="0" parTransId="{BF8F82FD-7607-417E-B163-FD520A0EE0AB}" sibTransId="{DAD92F76-798A-4CB3-A2D6-AA3A156CEC8B}"/>
    <dgm:cxn modelId="{2ACEF82C-45E5-42DE-B66A-C1F8D21FB3FA}" type="presParOf" srcId="{84EAD88B-6BA6-47B0-8C55-056341D78AAA}" destId="{845065D4-3E2F-400C-B2FB-ACFA7390196C}" srcOrd="0" destOrd="0" presId="urn:microsoft.com/office/officeart/2005/8/layout/cycle2"/>
    <dgm:cxn modelId="{C48E6C60-163C-438A-8BB5-20E435059CDB}" type="presParOf" srcId="{84EAD88B-6BA6-47B0-8C55-056341D78AAA}" destId="{B089068F-CD99-4DEB-9585-FEA1297E30FF}" srcOrd="1" destOrd="0" presId="urn:microsoft.com/office/officeart/2005/8/layout/cycle2"/>
    <dgm:cxn modelId="{0D8FDAB8-3414-41EC-A88E-B8D51817F104}" type="presParOf" srcId="{B089068F-CD99-4DEB-9585-FEA1297E30FF}" destId="{13950C69-3ADB-41A6-8905-D582022D588B}" srcOrd="0" destOrd="0" presId="urn:microsoft.com/office/officeart/2005/8/layout/cycle2"/>
    <dgm:cxn modelId="{A111F0CA-62BE-4077-BAD9-67674B21C90A}" type="presParOf" srcId="{84EAD88B-6BA6-47B0-8C55-056341D78AAA}" destId="{5ED993EF-3F3D-408F-944E-57C8CEB82CDE}" srcOrd="2" destOrd="0" presId="urn:microsoft.com/office/officeart/2005/8/layout/cycle2"/>
    <dgm:cxn modelId="{7CEAD137-79FF-4D19-8F31-CE9E39AD125B}" type="presParOf" srcId="{84EAD88B-6BA6-47B0-8C55-056341D78AAA}" destId="{779CCF22-8395-4655-BFCB-2AA3038CD69D}" srcOrd="3" destOrd="0" presId="urn:microsoft.com/office/officeart/2005/8/layout/cycle2"/>
    <dgm:cxn modelId="{0A23F1B7-A723-4511-9E60-7E0854825A5F}" type="presParOf" srcId="{779CCF22-8395-4655-BFCB-2AA3038CD69D}" destId="{6D5420DA-D205-461E-894B-98839AC7F87F}" srcOrd="0" destOrd="0" presId="urn:microsoft.com/office/officeart/2005/8/layout/cycle2"/>
    <dgm:cxn modelId="{07597047-77F7-4509-B196-6AFBF6C49758}" type="presParOf" srcId="{84EAD88B-6BA6-47B0-8C55-056341D78AAA}" destId="{DA75E1CD-3E20-4CAF-B538-09829715BC09}" srcOrd="4" destOrd="0" presId="urn:microsoft.com/office/officeart/2005/8/layout/cycle2"/>
    <dgm:cxn modelId="{2717B8FD-EC89-432F-8135-39724031FD9A}" type="presParOf" srcId="{84EAD88B-6BA6-47B0-8C55-056341D78AAA}" destId="{403274CA-F110-4C56-80AA-2872597F9256}" srcOrd="5" destOrd="0" presId="urn:microsoft.com/office/officeart/2005/8/layout/cycle2"/>
    <dgm:cxn modelId="{94A293FA-D807-41A7-BDB9-5382F51CEC83}" type="presParOf" srcId="{403274CA-F110-4C56-80AA-2872597F9256}" destId="{EDED8B8F-EB71-4DCC-BD92-FFD5FCC1D150}" srcOrd="0" destOrd="0" presId="urn:microsoft.com/office/officeart/2005/8/layout/cycle2"/>
    <dgm:cxn modelId="{40193142-5B54-48E0-B7A0-601D5E51A7C6}" type="presParOf" srcId="{84EAD88B-6BA6-47B0-8C55-056341D78AAA}" destId="{C2CFE65D-9E19-407E-A500-3F6B116084AA}" srcOrd="6" destOrd="0" presId="urn:microsoft.com/office/officeart/2005/8/layout/cycle2"/>
    <dgm:cxn modelId="{662201B4-7D4F-4451-9A79-0F46056E9DE0}" type="presParOf" srcId="{84EAD88B-6BA6-47B0-8C55-056341D78AAA}" destId="{2CFF36DA-D0A1-4BF9-BA30-952FD02B79C3}" srcOrd="7" destOrd="0" presId="urn:microsoft.com/office/officeart/2005/8/layout/cycle2"/>
    <dgm:cxn modelId="{107AEA7A-C19F-479A-A3C8-DA984B3222F9}" type="presParOf" srcId="{2CFF36DA-D0A1-4BF9-BA30-952FD02B79C3}" destId="{7768BACD-9F65-4A12-B0BE-2367CBE4ECD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179E6B2-0524-4D6B-81E7-464E731501C3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24276A-9FB4-4DBD-9BE8-F821E6627F96}">
      <dgm:prSet phldrT="[Text]" custT="1"/>
      <dgm:spPr/>
      <dgm:t>
        <a:bodyPr/>
        <a:lstStyle/>
        <a:p>
          <a:r>
            <a:rPr lang="en-US" sz="500" dirty="0"/>
            <a:t>Product</a:t>
          </a:r>
        </a:p>
        <a:p>
          <a:r>
            <a:rPr lang="en-US" sz="500" dirty="0"/>
            <a:t>Design</a:t>
          </a:r>
        </a:p>
      </dgm:t>
    </dgm:pt>
    <dgm:pt modelId="{2B4ABF80-2F1E-48E4-85A8-39243C5E1161}" type="parTrans" cxnId="{2B0208B2-CA00-476C-AC73-DE3B5F7B1254}">
      <dgm:prSet/>
      <dgm:spPr/>
      <dgm:t>
        <a:bodyPr/>
        <a:lstStyle/>
        <a:p>
          <a:endParaRPr lang="en-US" sz="500"/>
        </a:p>
      </dgm:t>
    </dgm:pt>
    <dgm:pt modelId="{B67592BE-A4B6-4D2B-9BF7-DF296AACE794}" type="sibTrans" cxnId="{2B0208B2-CA00-476C-AC73-DE3B5F7B1254}">
      <dgm:prSet custT="1"/>
      <dgm:spPr/>
      <dgm:t>
        <a:bodyPr/>
        <a:lstStyle/>
        <a:p>
          <a:endParaRPr lang="en-US" sz="500"/>
        </a:p>
      </dgm:t>
    </dgm:pt>
    <dgm:pt modelId="{598B6268-326A-40C1-837B-C6D199F3F4A8}">
      <dgm:prSet phldrT="[Text]" custT="1"/>
      <dgm:spPr/>
      <dgm:t>
        <a:bodyPr/>
        <a:lstStyle/>
        <a:p>
          <a:r>
            <a:rPr lang="en-US" sz="500" dirty="0"/>
            <a:t>Marketing</a:t>
          </a:r>
        </a:p>
        <a:p>
          <a:r>
            <a:rPr lang="en-US" sz="500" dirty="0"/>
            <a:t>Decisions</a:t>
          </a:r>
        </a:p>
      </dgm:t>
    </dgm:pt>
    <dgm:pt modelId="{37887C85-618C-4978-AE3B-DE74A9C92E87}" type="parTrans" cxnId="{0AD94C53-5BAC-4B0D-BD07-A6A7DFC70A3D}">
      <dgm:prSet/>
      <dgm:spPr/>
      <dgm:t>
        <a:bodyPr/>
        <a:lstStyle/>
        <a:p>
          <a:endParaRPr lang="en-US" sz="500"/>
        </a:p>
      </dgm:t>
    </dgm:pt>
    <dgm:pt modelId="{C9D75591-D204-4225-929C-5B7A007CB1AE}" type="sibTrans" cxnId="{0AD94C53-5BAC-4B0D-BD07-A6A7DFC70A3D}">
      <dgm:prSet custT="1"/>
      <dgm:spPr/>
      <dgm:t>
        <a:bodyPr/>
        <a:lstStyle/>
        <a:p>
          <a:endParaRPr lang="en-US" sz="500"/>
        </a:p>
      </dgm:t>
    </dgm:pt>
    <dgm:pt modelId="{0E4B0CEF-F3B8-4A3F-814C-AE01216481E5}">
      <dgm:prSet phldrT="[Text]" custT="1"/>
      <dgm:spPr/>
      <dgm:t>
        <a:bodyPr/>
        <a:lstStyle/>
        <a:p>
          <a:r>
            <a:rPr lang="en-US" sz="500" dirty="0"/>
            <a:t>Cash Flow</a:t>
          </a:r>
        </a:p>
        <a:p>
          <a:r>
            <a:rPr lang="en-US" sz="500" dirty="0"/>
            <a:t>Management</a:t>
          </a:r>
        </a:p>
      </dgm:t>
    </dgm:pt>
    <dgm:pt modelId="{19BBB73C-00C3-486B-BC2E-893AA58BD8A5}" type="parTrans" cxnId="{E16F6BDD-2D6A-4077-B1D7-D6C2BD2AF543}">
      <dgm:prSet/>
      <dgm:spPr/>
      <dgm:t>
        <a:bodyPr/>
        <a:lstStyle/>
        <a:p>
          <a:endParaRPr lang="en-US" sz="500"/>
        </a:p>
      </dgm:t>
    </dgm:pt>
    <dgm:pt modelId="{8A7C34B3-3B1D-40CC-8085-831DAC1982C3}" type="sibTrans" cxnId="{E16F6BDD-2D6A-4077-B1D7-D6C2BD2AF543}">
      <dgm:prSet custT="1"/>
      <dgm:spPr/>
      <dgm:t>
        <a:bodyPr/>
        <a:lstStyle/>
        <a:p>
          <a:endParaRPr lang="en-US" sz="500"/>
        </a:p>
      </dgm:t>
    </dgm:pt>
    <dgm:pt modelId="{54F8F649-4029-42D6-83FC-3E97D44BB39D}">
      <dgm:prSet phldrT="[Text]" custT="1"/>
      <dgm:spPr/>
      <dgm:t>
        <a:bodyPr/>
        <a:lstStyle/>
        <a:p>
          <a:r>
            <a:rPr lang="en-US" sz="500" dirty="0"/>
            <a:t>Quarter Process</a:t>
          </a:r>
        </a:p>
      </dgm:t>
    </dgm:pt>
    <dgm:pt modelId="{BF8F82FD-7607-417E-B163-FD520A0EE0AB}" type="parTrans" cxnId="{D208D2FB-4445-400E-8E10-574C228015DA}">
      <dgm:prSet/>
      <dgm:spPr/>
      <dgm:t>
        <a:bodyPr/>
        <a:lstStyle/>
        <a:p>
          <a:endParaRPr lang="en-US" sz="500"/>
        </a:p>
      </dgm:t>
    </dgm:pt>
    <dgm:pt modelId="{DAD92F76-798A-4CB3-A2D6-AA3A156CEC8B}" type="sibTrans" cxnId="{D208D2FB-4445-400E-8E10-574C228015DA}">
      <dgm:prSet custT="1"/>
      <dgm:spPr/>
      <dgm:t>
        <a:bodyPr/>
        <a:lstStyle/>
        <a:p>
          <a:endParaRPr lang="en-US" sz="500"/>
        </a:p>
      </dgm:t>
    </dgm:pt>
    <dgm:pt modelId="{84EAD88B-6BA6-47B0-8C55-056341D78AAA}" type="pres">
      <dgm:prSet presAssocID="{6179E6B2-0524-4D6B-81E7-464E731501C3}" presName="cycle" presStyleCnt="0">
        <dgm:presLayoutVars>
          <dgm:dir/>
          <dgm:resizeHandles val="exact"/>
        </dgm:presLayoutVars>
      </dgm:prSet>
      <dgm:spPr/>
    </dgm:pt>
    <dgm:pt modelId="{845065D4-3E2F-400C-B2FB-ACFA7390196C}" type="pres">
      <dgm:prSet presAssocID="{0E24276A-9FB4-4DBD-9BE8-F821E6627F96}" presName="node" presStyleLbl="node1" presStyleIdx="0" presStyleCnt="4" custRadScaleRad="103383">
        <dgm:presLayoutVars>
          <dgm:bulletEnabled val="1"/>
        </dgm:presLayoutVars>
      </dgm:prSet>
      <dgm:spPr/>
    </dgm:pt>
    <dgm:pt modelId="{B089068F-CD99-4DEB-9585-FEA1297E30FF}" type="pres">
      <dgm:prSet presAssocID="{B67592BE-A4B6-4D2B-9BF7-DF296AACE794}" presName="sibTrans" presStyleLbl="sibTrans2D1" presStyleIdx="0" presStyleCnt="4"/>
      <dgm:spPr/>
    </dgm:pt>
    <dgm:pt modelId="{13950C69-3ADB-41A6-8905-D582022D588B}" type="pres">
      <dgm:prSet presAssocID="{B67592BE-A4B6-4D2B-9BF7-DF296AACE794}" presName="connectorText" presStyleLbl="sibTrans2D1" presStyleIdx="0" presStyleCnt="4"/>
      <dgm:spPr/>
    </dgm:pt>
    <dgm:pt modelId="{5ED993EF-3F3D-408F-944E-57C8CEB82CDE}" type="pres">
      <dgm:prSet presAssocID="{598B6268-326A-40C1-837B-C6D199F3F4A8}" presName="node" presStyleLbl="node1" presStyleIdx="1" presStyleCnt="4">
        <dgm:presLayoutVars>
          <dgm:bulletEnabled val="1"/>
        </dgm:presLayoutVars>
      </dgm:prSet>
      <dgm:spPr/>
    </dgm:pt>
    <dgm:pt modelId="{779CCF22-8395-4655-BFCB-2AA3038CD69D}" type="pres">
      <dgm:prSet presAssocID="{C9D75591-D204-4225-929C-5B7A007CB1AE}" presName="sibTrans" presStyleLbl="sibTrans2D1" presStyleIdx="1" presStyleCnt="4"/>
      <dgm:spPr/>
    </dgm:pt>
    <dgm:pt modelId="{6D5420DA-D205-461E-894B-98839AC7F87F}" type="pres">
      <dgm:prSet presAssocID="{C9D75591-D204-4225-929C-5B7A007CB1AE}" presName="connectorText" presStyleLbl="sibTrans2D1" presStyleIdx="1" presStyleCnt="4"/>
      <dgm:spPr/>
    </dgm:pt>
    <dgm:pt modelId="{DA75E1CD-3E20-4CAF-B538-09829715BC09}" type="pres">
      <dgm:prSet presAssocID="{0E4B0CEF-F3B8-4A3F-814C-AE01216481E5}" presName="node" presStyleLbl="node1" presStyleIdx="2" presStyleCnt="4">
        <dgm:presLayoutVars>
          <dgm:bulletEnabled val="1"/>
        </dgm:presLayoutVars>
      </dgm:prSet>
      <dgm:spPr/>
    </dgm:pt>
    <dgm:pt modelId="{403274CA-F110-4C56-80AA-2872597F9256}" type="pres">
      <dgm:prSet presAssocID="{8A7C34B3-3B1D-40CC-8085-831DAC1982C3}" presName="sibTrans" presStyleLbl="sibTrans2D1" presStyleIdx="2" presStyleCnt="4"/>
      <dgm:spPr/>
    </dgm:pt>
    <dgm:pt modelId="{EDED8B8F-EB71-4DCC-BD92-FFD5FCC1D150}" type="pres">
      <dgm:prSet presAssocID="{8A7C34B3-3B1D-40CC-8085-831DAC1982C3}" presName="connectorText" presStyleLbl="sibTrans2D1" presStyleIdx="2" presStyleCnt="4"/>
      <dgm:spPr/>
    </dgm:pt>
    <dgm:pt modelId="{C2CFE65D-9E19-407E-A500-3F6B116084AA}" type="pres">
      <dgm:prSet presAssocID="{54F8F649-4029-42D6-83FC-3E97D44BB39D}" presName="node" presStyleLbl="node1" presStyleIdx="3" presStyleCnt="4">
        <dgm:presLayoutVars>
          <dgm:bulletEnabled val="1"/>
        </dgm:presLayoutVars>
      </dgm:prSet>
      <dgm:spPr/>
    </dgm:pt>
    <dgm:pt modelId="{2CFF36DA-D0A1-4BF9-BA30-952FD02B79C3}" type="pres">
      <dgm:prSet presAssocID="{DAD92F76-798A-4CB3-A2D6-AA3A156CEC8B}" presName="sibTrans" presStyleLbl="sibTrans2D1" presStyleIdx="3" presStyleCnt="4"/>
      <dgm:spPr/>
    </dgm:pt>
    <dgm:pt modelId="{7768BACD-9F65-4A12-B0BE-2367CBE4ECDA}" type="pres">
      <dgm:prSet presAssocID="{DAD92F76-798A-4CB3-A2D6-AA3A156CEC8B}" presName="connectorText" presStyleLbl="sibTrans2D1" presStyleIdx="3" presStyleCnt="4"/>
      <dgm:spPr/>
    </dgm:pt>
  </dgm:ptLst>
  <dgm:cxnLst>
    <dgm:cxn modelId="{F861A00C-0983-45E0-A83E-ED5B42CB2539}" type="presOf" srcId="{DAD92F76-798A-4CB3-A2D6-AA3A156CEC8B}" destId="{7768BACD-9F65-4A12-B0BE-2367CBE4ECDA}" srcOrd="1" destOrd="0" presId="urn:microsoft.com/office/officeart/2005/8/layout/cycle2"/>
    <dgm:cxn modelId="{42CB821A-69AF-409E-87CF-727DC88615D9}" type="presOf" srcId="{0E24276A-9FB4-4DBD-9BE8-F821E6627F96}" destId="{845065D4-3E2F-400C-B2FB-ACFA7390196C}" srcOrd="0" destOrd="0" presId="urn:microsoft.com/office/officeart/2005/8/layout/cycle2"/>
    <dgm:cxn modelId="{21E47E38-B34B-42E7-B543-FCD05B27426F}" type="presOf" srcId="{B67592BE-A4B6-4D2B-9BF7-DF296AACE794}" destId="{13950C69-3ADB-41A6-8905-D582022D588B}" srcOrd="1" destOrd="0" presId="urn:microsoft.com/office/officeart/2005/8/layout/cycle2"/>
    <dgm:cxn modelId="{A6BE7560-16FC-4A3B-915C-BD8218503C24}" type="presOf" srcId="{8A7C34B3-3B1D-40CC-8085-831DAC1982C3}" destId="{403274CA-F110-4C56-80AA-2872597F9256}" srcOrd="0" destOrd="0" presId="urn:microsoft.com/office/officeart/2005/8/layout/cycle2"/>
    <dgm:cxn modelId="{B9C03348-4D74-43B7-BC8A-54E3D4D01C05}" type="presOf" srcId="{0E4B0CEF-F3B8-4A3F-814C-AE01216481E5}" destId="{DA75E1CD-3E20-4CAF-B538-09829715BC09}" srcOrd="0" destOrd="0" presId="urn:microsoft.com/office/officeart/2005/8/layout/cycle2"/>
    <dgm:cxn modelId="{80218B4B-F863-43CC-8D02-C4096D04B390}" type="presOf" srcId="{54F8F649-4029-42D6-83FC-3E97D44BB39D}" destId="{C2CFE65D-9E19-407E-A500-3F6B116084AA}" srcOrd="0" destOrd="0" presId="urn:microsoft.com/office/officeart/2005/8/layout/cycle2"/>
    <dgm:cxn modelId="{87768672-BB98-4280-9866-1B50CEDE914B}" type="presOf" srcId="{C9D75591-D204-4225-929C-5B7A007CB1AE}" destId="{779CCF22-8395-4655-BFCB-2AA3038CD69D}" srcOrd="0" destOrd="0" presId="urn:microsoft.com/office/officeart/2005/8/layout/cycle2"/>
    <dgm:cxn modelId="{0AD94C53-5BAC-4B0D-BD07-A6A7DFC70A3D}" srcId="{6179E6B2-0524-4D6B-81E7-464E731501C3}" destId="{598B6268-326A-40C1-837B-C6D199F3F4A8}" srcOrd="1" destOrd="0" parTransId="{37887C85-618C-4978-AE3B-DE74A9C92E87}" sibTransId="{C9D75591-D204-4225-929C-5B7A007CB1AE}"/>
    <dgm:cxn modelId="{60C41787-F9EC-4E2E-A0E2-B07D437CDDAA}" type="presOf" srcId="{DAD92F76-798A-4CB3-A2D6-AA3A156CEC8B}" destId="{2CFF36DA-D0A1-4BF9-BA30-952FD02B79C3}" srcOrd="0" destOrd="0" presId="urn:microsoft.com/office/officeart/2005/8/layout/cycle2"/>
    <dgm:cxn modelId="{39503696-2682-472B-BEB9-62C1F93B2C9C}" type="presOf" srcId="{6179E6B2-0524-4D6B-81E7-464E731501C3}" destId="{84EAD88B-6BA6-47B0-8C55-056341D78AAA}" srcOrd="0" destOrd="0" presId="urn:microsoft.com/office/officeart/2005/8/layout/cycle2"/>
    <dgm:cxn modelId="{7AA3BEAE-EE4E-4B5D-8D14-1E2AF00833CD}" type="presOf" srcId="{C9D75591-D204-4225-929C-5B7A007CB1AE}" destId="{6D5420DA-D205-461E-894B-98839AC7F87F}" srcOrd="1" destOrd="0" presId="urn:microsoft.com/office/officeart/2005/8/layout/cycle2"/>
    <dgm:cxn modelId="{2B0208B2-CA00-476C-AC73-DE3B5F7B1254}" srcId="{6179E6B2-0524-4D6B-81E7-464E731501C3}" destId="{0E24276A-9FB4-4DBD-9BE8-F821E6627F96}" srcOrd="0" destOrd="0" parTransId="{2B4ABF80-2F1E-48E4-85A8-39243C5E1161}" sibTransId="{B67592BE-A4B6-4D2B-9BF7-DF296AACE794}"/>
    <dgm:cxn modelId="{552ED5BC-D531-4D08-95F2-54BF69E03B2B}" type="presOf" srcId="{B67592BE-A4B6-4D2B-9BF7-DF296AACE794}" destId="{B089068F-CD99-4DEB-9585-FEA1297E30FF}" srcOrd="0" destOrd="0" presId="urn:microsoft.com/office/officeart/2005/8/layout/cycle2"/>
    <dgm:cxn modelId="{E16F6BDD-2D6A-4077-B1D7-D6C2BD2AF543}" srcId="{6179E6B2-0524-4D6B-81E7-464E731501C3}" destId="{0E4B0CEF-F3B8-4A3F-814C-AE01216481E5}" srcOrd="2" destOrd="0" parTransId="{19BBB73C-00C3-486B-BC2E-893AA58BD8A5}" sibTransId="{8A7C34B3-3B1D-40CC-8085-831DAC1982C3}"/>
    <dgm:cxn modelId="{3DE01BE3-0E34-4A74-BFC9-F5B7D61310CE}" type="presOf" srcId="{598B6268-326A-40C1-837B-C6D199F3F4A8}" destId="{5ED993EF-3F3D-408F-944E-57C8CEB82CDE}" srcOrd="0" destOrd="0" presId="urn:microsoft.com/office/officeart/2005/8/layout/cycle2"/>
    <dgm:cxn modelId="{26BDEFF2-FA5B-4DE7-8530-3CCA7137B792}" type="presOf" srcId="{8A7C34B3-3B1D-40CC-8085-831DAC1982C3}" destId="{EDED8B8F-EB71-4DCC-BD92-FFD5FCC1D150}" srcOrd="1" destOrd="0" presId="urn:microsoft.com/office/officeart/2005/8/layout/cycle2"/>
    <dgm:cxn modelId="{D208D2FB-4445-400E-8E10-574C228015DA}" srcId="{6179E6B2-0524-4D6B-81E7-464E731501C3}" destId="{54F8F649-4029-42D6-83FC-3E97D44BB39D}" srcOrd="3" destOrd="0" parTransId="{BF8F82FD-7607-417E-B163-FD520A0EE0AB}" sibTransId="{DAD92F76-798A-4CB3-A2D6-AA3A156CEC8B}"/>
    <dgm:cxn modelId="{2ACEF82C-45E5-42DE-B66A-C1F8D21FB3FA}" type="presParOf" srcId="{84EAD88B-6BA6-47B0-8C55-056341D78AAA}" destId="{845065D4-3E2F-400C-B2FB-ACFA7390196C}" srcOrd="0" destOrd="0" presId="urn:microsoft.com/office/officeart/2005/8/layout/cycle2"/>
    <dgm:cxn modelId="{C48E6C60-163C-438A-8BB5-20E435059CDB}" type="presParOf" srcId="{84EAD88B-6BA6-47B0-8C55-056341D78AAA}" destId="{B089068F-CD99-4DEB-9585-FEA1297E30FF}" srcOrd="1" destOrd="0" presId="urn:microsoft.com/office/officeart/2005/8/layout/cycle2"/>
    <dgm:cxn modelId="{0D8FDAB8-3414-41EC-A88E-B8D51817F104}" type="presParOf" srcId="{B089068F-CD99-4DEB-9585-FEA1297E30FF}" destId="{13950C69-3ADB-41A6-8905-D582022D588B}" srcOrd="0" destOrd="0" presId="urn:microsoft.com/office/officeart/2005/8/layout/cycle2"/>
    <dgm:cxn modelId="{A111F0CA-62BE-4077-BAD9-67674B21C90A}" type="presParOf" srcId="{84EAD88B-6BA6-47B0-8C55-056341D78AAA}" destId="{5ED993EF-3F3D-408F-944E-57C8CEB82CDE}" srcOrd="2" destOrd="0" presId="urn:microsoft.com/office/officeart/2005/8/layout/cycle2"/>
    <dgm:cxn modelId="{7CEAD137-79FF-4D19-8F31-CE9E39AD125B}" type="presParOf" srcId="{84EAD88B-6BA6-47B0-8C55-056341D78AAA}" destId="{779CCF22-8395-4655-BFCB-2AA3038CD69D}" srcOrd="3" destOrd="0" presId="urn:microsoft.com/office/officeart/2005/8/layout/cycle2"/>
    <dgm:cxn modelId="{0A23F1B7-A723-4511-9E60-7E0854825A5F}" type="presParOf" srcId="{779CCF22-8395-4655-BFCB-2AA3038CD69D}" destId="{6D5420DA-D205-461E-894B-98839AC7F87F}" srcOrd="0" destOrd="0" presId="urn:microsoft.com/office/officeart/2005/8/layout/cycle2"/>
    <dgm:cxn modelId="{07597047-77F7-4509-B196-6AFBF6C49758}" type="presParOf" srcId="{84EAD88B-6BA6-47B0-8C55-056341D78AAA}" destId="{DA75E1CD-3E20-4CAF-B538-09829715BC09}" srcOrd="4" destOrd="0" presId="urn:microsoft.com/office/officeart/2005/8/layout/cycle2"/>
    <dgm:cxn modelId="{2717B8FD-EC89-432F-8135-39724031FD9A}" type="presParOf" srcId="{84EAD88B-6BA6-47B0-8C55-056341D78AAA}" destId="{403274CA-F110-4C56-80AA-2872597F9256}" srcOrd="5" destOrd="0" presId="urn:microsoft.com/office/officeart/2005/8/layout/cycle2"/>
    <dgm:cxn modelId="{94A293FA-D807-41A7-BDB9-5382F51CEC83}" type="presParOf" srcId="{403274CA-F110-4C56-80AA-2872597F9256}" destId="{EDED8B8F-EB71-4DCC-BD92-FFD5FCC1D150}" srcOrd="0" destOrd="0" presId="urn:microsoft.com/office/officeart/2005/8/layout/cycle2"/>
    <dgm:cxn modelId="{40193142-5B54-48E0-B7A0-601D5E51A7C6}" type="presParOf" srcId="{84EAD88B-6BA6-47B0-8C55-056341D78AAA}" destId="{C2CFE65D-9E19-407E-A500-3F6B116084AA}" srcOrd="6" destOrd="0" presId="urn:microsoft.com/office/officeart/2005/8/layout/cycle2"/>
    <dgm:cxn modelId="{662201B4-7D4F-4451-9A79-0F46056E9DE0}" type="presParOf" srcId="{84EAD88B-6BA6-47B0-8C55-056341D78AAA}" destId="{2CFF36DA-D0A1-4BF9-BA30-952FD02B79C3}" srcOrd="7" destOrd="0" presId="urn:microsoft.com/office/officeart/2005/8/layout/cycle2"/>
    <dgm:cxn modelId="{107AEA7A-C19F-479A-A3C8-DA984B3222F9}" type="presParOf" srcId="{2CFF36DA-D0A1-4BF9-BA30-952FD02B79C3}" destId="{7768BACD-9F65-4A12-B0BE-2367CBE4ECD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179E6B2-0524-4D6B-81E7-464E731501C3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24276A-9FB4-4DBD-9BE8-F821E6627F96}">
      <dgm:prSet phldrT="[Text]" custT="1"/>
      <dgm:spPr/>
      <dgm:t>
        <a:bodyPr/>
        <a:lstStyle/>
        <a:p>
          <a:r>
            <a:rPr lang="en-US" sz="500" dirty="0"/>
            <a:t>Product</a:t>
          </a:r>
        </a:p>
        <a:p>
          <a:r>
            <a:rPr lang="en-US" sz="500" dirty="0"/>
            <a:t>Design</a:t>
          </a:r>
        </a:p>
      </dgm:t>
    </dgm:pt>
    <dgm:pt modelId="{2B4ABF80-2F1E-48E4-85A8-39243C5E1161}" type="parTrans" cxnId="{2B0208B2-CA00-476C-AC73-DE3B5F7B1254}">
      <dgm:prSet/>
      <dgm:spPr/>
      <dgm:t>
        <a:bodyPr/>
        <a:lstStyle/>
        <a:p>
          <a:endParaRPr lang="en-US" sz="500"/>
        </a:p>
      </dgm:t>
    </dgm:pt>
    <dgm:pt modelId="{B67592BE-A4B6-4D2B-9BF7-DF296AACE794}" type="sibTrans" cxnId="{2B0208B2-CA00-476C-AC73-DE3B5F7B1254}">
      <dgm:prSet custT="1"/>
      <dgm:spPr/>
      <dgm:t>
        <a:bodyPr/>
        <a:lstStyle/>
        <a:p>
          <a:endParaRPr lang="en-US" sz="500"/>
        </a:p>
      </dgm:t>
    </dgm:pt>
    <dgm:pt modelId="{598B6268-326A-40C1-837B-C6D199F3F4A8}">
      <dgm:prSet phldrT="[Text]" custT="1"/>
      <dgm:spPr/>
      <dgm:t>
        <a:bodyPr/>
        <a:lstStyle/>
        <a:p>
          <a:r>
            <a:rPr lang="en-US" sz="500" dirty="0"/>
            <a:t>Marketing</a:t>
          </a:r>
        </a:p>
        <a:p>
          <a:r>
            <a:rPr lang="en-US" sz="500" dirty="0"/>
            <a:t>Decisions</a:t>
          </a:r>
        </a:p>
      </dgm:t>
    </dgm:pt>
    <dgm:pt modelId="{37887C85-618C-4978-AE3B-DE74A9C92E87}" type="parTrans" cxnId="{0AD94C53-5BAC-4B0D-BD07-A6A7DFC70A3D}">
      <dgm:prSet/>
      <dgm:spPr/>
      <dgm:t>
        <a:bodyPr/>
        <a:lstStyle/>
        <a:p>
          <a:endParaRPr lang="en-US" sz="500"/>
        </a:p>
      </dgm:t>
    </dgm:pt>
    <dgm:pt modelId="{C9D75591-D204-4225-929C-5B7A007CB1AE}" type="sibTrans" cxnId="{0AD94C53-5BAC-4B0D-BD07-A6A7DFC70A3D}">
      <dgm:prSet custT="1"/>
      <dgm:spPr/>
      <dgm:t>
        <a:bodyPr/>
        <a:lstStyle/>
        <a:p>
          <a:endParaRPr lang="en-US" sz="500"/>
        </a:p>
      </dgm:t>
    </dgm:pt>
    <dgm:pt modelId="{0E4B0CEF-F3B8-4A3F-814C-AE01216481E5}">
      <dgm:prSet phldrT="[Text]" custT="1"/>
      <dgm:spPr/>
      <dgm:t>
        <a:bodyPr/>
        <a:lstStyle/>
        <a:p>
          <a:r>
            <a:rPr lang="en-US" sz="500" dirty="0"/>
            <a:t>Cash Flow</a:t>
          </a:r>
        </a:p>
        <a:p>
          <a:r>
            <a:rPr lang="en-US" sz="500" dirty="0"/>
            <a:t>Management</a:t>
          </a:r>
        </a:p>
      </dgm:t>
    </dgm:pt>
    <dgm:pt modelId="{19BBB73C-00C3-486B-BC2E-893AA58BD8A5}" type="parTrans" cxnId="{E16F6BDD-2D6A-4077-B1D7-D6C2BD2AF543}">
      <dgm:prSet/>
      <dgm:spPr/>
      <dgm:t>
        <a:bodyPr/>
        <a:lstStyle/>
        <a:p>
          <a:endParaRPr lang="en-US" sz="500"/>
        </a:p>
      </dgm:t>
    </dgm:pt>
    <dgm:pt modelId="{8A7C34B3-3B1D-40CC-8085-831DAC1982C3}" type="sibTrans" cxnId="{E16F6BDD-2D6A-4077-B1D7-D6C2BD2AF543}">
      <dgm:prSet custT="1"/>
      <dgm:spPr/>
      <dgm:t>
        <a:bodyPr/>
        <a:lstStyle/>
        <a:p>
          <a:endParaRPr lang="en-US" sz="500"/>
        </a:p>
      </dgm:t>
    </dgm:pt>
    <dgm:pt modelId="{54F8F649-4029-42D6-83FC-3E97D44BB39D}">
      <dgm:prSet phldrT="[Text]" custT="1"/>
      <dgm:spPr/>
      <dgm:t>
        <a:bodyPr/>
        <a:lstStyle/>
        <a:p>
          <a:r>
            <a:rPr lang="en-US" sz="500" dirty="0"/>
            <a:t>Quarter Process</a:t>
          </a:r>
        </a:p>
      </dgm:t>
    </dgm:pt>
    <dgm:pt modelId="{BF8F82FD-7607-417E-B163-FD520A0EE0AB}" type="parTrans" cxnId="{D208D2FB-4445-400E-8E10-574C228015DA}">
      <dgm:prSet/>
      <dgm:spPr/>
      <dgm:t>
        <a:bodyPr/>
        <a:lstStyle/>
        <a:p>
          <a:endParaRPr lang="en-US" sz="500"/>
        </a:p>
      </dgm:t>
    </dgm:pt>
    <dgm:pt modelId="{DAD92F76-798A-4CB3-A2D6-AA3A156CEC8B}" type="sibTrans" cxnId="{D208D2FB-4445-400E-8E10-574C228015DA}">
      <dgm:prSet custT="1"/>
      <dgm:spPr/>
      <dgm:t>
        <a:bodyPr/>
        <a:lstStyle/>
        <a:p>
          <a:endParaRPr lang="en-US" sz="500"/>
        </a:p>
      </dgm:t>
    </dgm:pt>
    <dgm:pt modelId="{84EAD88B-6BA6-47B0-8C55-056341D78AAA}" type="pres">
      <dgm:prSet presAssocID="{6179E6B2-0524-4D6B-81E7-464E731501C3}" presName="cycle" presStyleCnt="0">
        <dgm:presLayoutVars>
          <dgm:dir/>
          <dgm:resizeHandles val="exact"/>
        </dgm:presLayoutVars>
      </dgm:prSet>
      <dgm:spPr/>
    </dgm:pt>
    <dgm:pt modelId="{845065D4-3E2F-400C-B2FB-ACFA7390196C}" type="pres">
      <dgm:prSet presAssocID="{0E24276A-9FB4-4DBD-9BE8-F821E6627F96}" presName="node" presStyleLbl="node1" presStyleIdx="0" presStyleCnt="4" custRadScaleRad="103383">
        <dgm:presLayoutVars>
          <dgm:bulletEnabled val="1"/>
        </dgm:presLayoutVars>
      </dgm:prSet>
      <dgm:spPr/>
    </dgm:pt>
    <dgm:pt modelId="{B089068F-CD99-4DEB-9585-FEA1297E30FF}" type="pres">
      <dgm:prSet presAssocID="{B67592BE-A4B6-4D2B-9BF7-DF296AACE794}" presName="sibTrans" presStyleLbl="sibTrans2D1" presStyleIdx="0" presStyleCnt="4"/>
      <dgm:spPr/>
    </dgm:pt>
    <dgm:pt modelId="{13950C69-3ADB-41A6-8905-D582022D588B}" type="pres">
      <dgm:prSet presAssocID="{B67592BE-A4B6-4D2B-9BF7-DF296AACE794}" presName="connectorText" presStyleLbl="sibTrans2D1" presStyleIdx="0" presStyleCnt="4"/>
      <dgm:spPr/>
    </dgm:pt>
    <dgm:pt modelId="{5ED993EF-3F3D-408F-944E-57C8CEB82CDE}" type="pres">
      <dgm:prSet presAssocID="{598B6268-326A-40C1-837B-C6D199F3F4A8}" presName="node" presStyleLbl="node1" presStyleIdx="1" presStyleCnt="4">
        <dgm:presLayoutVars>
          <dgm:bulletEnabled val="1"/>
        </dgm:presLayoutVars>
      </dgm:prSet>
      <dgm:spPr/>
    </dgm:pt>
    <dgm:pt modelId="{779CCF22-8395-4655-BFCB-2AA3038CD69D}" type="pres">
      <dgm:prSet presAssocID="{C9D75591-D204-4225-929C-5B7A007CB1AE}" presName="sibTrans" presStyleLbl="sibTrans2D1" presStyleIdx="1" presStyleCnt="4"/>
      <dgm:spPr/>
    </dgm:pt>
    <dgm:pt modelId="{6D5420DA-D205-461E-894B-98839AC7F87F}" type="pres">
      <dgm:prSet presAssocID="{C9D75591-D204-4225-929C-5B7A007CB1AE}" presName="connectorText" presStyleLbl="sibTrans2D1" presStyleIdx="1" presStyleCnt="4"/>
      <dgm:spPr/>
    </dgm:pt>
    <dgm:pt modelId="{DA75E1CD-3E20-4CAF-B538-09829715BC09}" type="pres">
      <dgm:prSet presAssocID="{0E4B0CEF-F3B8-4A3F-814C-AE01216481E5}" presName="node" presStyleLbl="node1" presStyleIdx="2" presStyleCnt="4">
        <dgm:presLayoutVars>
          <dgm:bulletEnabled val="1"/>
        </dgm:presLayoutVars>
      </dgm:prSet>
      <dgm:spPr/>
    </dgm:pt>
    <dgm:pt modelId="{403274CA-F110-4C56-80AA-2872597F9256}" type="pres">
      <dgm:prSet presAssocID="{8A7C34B3-3B1D-40CC-8085-831DAC1982C3}" presName="sibTrans" presStyleLbl="sibTrans2D1" presStyleIdx="2" presStyleCnt="4"/>
      <dgm:spPr/>
    </dgm:pt>
    <dgm:pt modelId="{EDED8B8F-EB71-4DCC-BD92-FFD5FCC1D150}" type="pres">
      <dgm:prSet presAssocID="{8A7C34B3-3B1D-40CC-8085-831DAC1982C3}" presName="connectorText" presStyleLbl="sibTrans2D1" presStyleIdx="2" presStyleCnt="4"/>
      <dgm:spPr/>
    </dgm:pt>
    <dgm:pt modelId="{C2CFE65D-9E19-407E-A500-3F6B116084AA}" type="pres">
      <dgm:prSet presAssocID="{54F8F649-4029-42D6-83FC-3E97D44BB39D}" presName="node" presStyleLbl="node1" presStyleIdx="3" presStyleCnt="4">
        <dgm:presLayoutVars>
          <dgm:bulletEnabled val="1"/>
        </dgm:presLayoutVars>
      </dgm:prSet>
      <dgm:spPr/>
    </dgm:pt>
    <dgm:pt modelId="{2CFF36DA-D0A1-4BF9-BA30-952FD02B79C3}" type="pres">
      <dgm:prSet presAssocID="{DAD92F76-798A-4CB3-A2D6-AA3A156CEC8B}" presName="sibTrans" presStyleLbl="sibTrans2D1" presStyleIdx="3" presStyleCnt="4"/>
      <dgm:spPr/>
    </dgm:pt>
    <dgm:pt modelId="{7768BACD-9F65-4A12-B0BE-2367CBE4ECDA}" type="pres">
      <dgm:prSet presAssocID="{DAD92F76-798A-4CB3-A2D6-AA3A156CEC8B}" presName="connectorText" presStyleLbl="sibTrans2D1" presStyleIdx="3" presStyleCnt="4"/>
      <dgm:spPr/>
    </dgm:pt>
  </dgm:ptLst>
  <dgm:cxnLst>
    <dgm:cxn modelId="{F861A00C-0983-45E0-A83E-ED5B42CB2539}" type="presOf" srcId="{DAD92F76-798A-4CB3-A2D6-AA3A156CEC8B}" destId="{7768BACD-9F65-4A12-B0BE-2367CBE4ECDA}" srcOrd="1" destOrd="0" presId="urn:microsoft.com/office/officeart/2005/8/layout/cycle2"/>
    <dgm:cxn modelId="{42CB821A-69AF-409E-87CF-727DC88615D9}" type="presOf" srcId="{0E24276A-9FB4-4DBD-9BE8-F821E6627F96}" destId="{845065D4-3E2F-400C-B2FB-ACFA7390196C}" srcOrd="0" destOrd="0" presId="urn:microsoft.com/office/officeart/2005/8/layout/cycle2"/>
    <dgm:cxn modelId="{21E47E38-B34B-42E7-B543-FCD05B27426F}" type="presOf" srcId="{B67592BE-A4B6-4D2B-9BF7-DF296AACE794}" destId="{13950C69-3ADB-41A6-8905-D582022D588B}" srcOrd="1" destOrd="0" presId="urn:microsoft.com/office/officeart/2005/8/layout/cycle2"/>
    <dgm:cxn modelId="{A6BE7560-16FC-4A3B-915C-BD8218503C24}" type="presOf" srcId="{8A7C34B3-3B1D-40CC-8085-831DAC1982C3}" destId="{403274CA-F110-4C56-80AA-2872597F9256}" srcOrd="0" destOrd="0" presId="urn:microsoft.com/office/officeart/2005/8/layout/cycle2"/>
    <dgm:cxn modelId="{B9C03348-4D74-43B7-BC8A-54E3D4D01C05}" type="presOf" srcId="{0E4B0CEF-F3B8-4A3F-814C-AE01216481E5}" destId="{DA75E1CD-3E20-4CAF-B538-09829715BC09}" srcOrd="0" destOrd="0" presId="urn:microsoft.com/office/officeart/2005/8/layout/cycle2"/>
    <dgm:cxn modelId="{80218B4B-F863-43CC-8D02-C4096D04B390}" type="presOf" srcId="{54F8F649-4029-42D6-83FC-3E97D44BB39D}" destId="{C2CFE65D-9E19-407E-A500-3F6B116084AA}" srcOrd="0" destOrd="0" presId="urn:microsoft.com/office/officeart/2005/8/layout/cycle2"/>
    <dgm:cxn modelId="{87768672-BB98-4280-9866-1B50CEDE914B}" type="presOf" srcId="{C9D75591-D204-4225-929C-5B7A007CB1AE}" destId="{779CCF22-8395-4655-BFCB-2AA3038CD69D}" srcOrd="0" destOrd="0" presId="urn:microsoft.com/office/officeart/2005/8/layout/cycle2"/>
    <dgm:cxn modelId="{0AD94C53-5BAC-4B0D-BD07-A6A7DFC70A3D}" srcId="{6179E6B2-0524-4D6B-81E7-464E731501C3}" destId="{598B6268-326A-40C1-837B-C6D199F3F4A8}" srcOrd="1" destOrd="0" parTransId="{37887C85-618C-4978-AE3B-DE74A9C92E87}" sibTransId="{C9D75591-D204-4225-929C-5B7A007CB1AE}"/>
    <dgm:cxn modelId="{60C41787-F9EC-4E2E-A0E2-B07D437CDDAA}" type="presOf" srcId="{DAD92F76-798A-4CB3-A2D6-AA3A156CEC8B}" destId="{2CFF36DA-D0A1-4BF9-BA30-952FD02B79C3}" srcOrd="0" destOrd="0" presId="urn:microsoft.com/office/officeart/2005/8/layout/cycle2"/>
    <dgm:cxn modelId="{39503696-2682-472B-BEB9-62C1F93B2C9C}" type="presOf" srcId="{6179E6B2-0524-4D6B-81E7-464E731501C3}" destId="{84EAD88B-6BA6-47B0-8C55-056341D78AAA}" srcOrd="0" destOrd="0" presId="urn:microsoft.com/office/officeart/2005/8/layout/cycle2"/>
    <dgm:cxn modelId="{7AA3BEAE-EE4E-4B5D-8D14-1E2AF00833CD}" type="presOf" srcId="{C9D75591-D204-4225-929C-5B7A007CB1AE}" destId="{6D5420DA-D205-461E-894B-98839AC7F87F}" srcOrd="1" destOrd="0" presId="urn:microsoft.com/office/officeart/2005/8/layout/cycle2"/>
    <dgm:cxn modelId="{2B0208B2-CA00-476C-AC73-DE3B5F7B1254}" srcId="{6179E6B2-0524-4D6B-81E7-464E731501C3}" destId="{0E24276A-9FB4-4DBD-9BE8-F821E6627F96}" srcOrd="0" destOrd="0" parTransId="{2B4ABF80-2F1E-48E4-85A8-39243C5E1161}" sibTransId="{B67592BE-A4B6-4D2B-9BF7-DF296AACE794}"/>
    <dgm:cxn modelId="{552ED5BC-D531-4D08-95F2-54BF69E03B2B}" type="presOf" srcId="{B67592BE-A4B6-4D2B-9BF7-DF296AACE794}" destId="{B089068F-CD99-4DEB-9585-FEA1297E30FF}" srcOrd="0" destOrd="0" presId="urn:microsoft.com/office/officeart/2005/8/layout/cycle2"/>
    <dgm:cxn modelId="{E16F6BDD-2D6A-4077-B1D7-D6C2BD2AF543}" srcId="{6179E6B2-0524-4D6B-81E7-464E731501C3}" destId="{0E4B0CEF-F3B8-4A3F-814C-AE01216481E5}" srcOrd="2" destOrd="0" parTransId="{19BBB73C-00C3-486B-BC2E-893AA58BD8A5}" sibTransId="{8A7C34B3-3B1D-40CC-8085-831DAC1982C3}"/>
    <dgm:cxn modelId="{3DE01BE3-0E34-4A74-BFC9-F5B7D61310CE}" type="presOf" srcId="{598B6268-326A-40C1-837B-C6D199F3F4A8}" destId="{5ED993EF-3F3D-408F-944E-57C8CEB82CDE}" srcOrd="0" destOrd="0" presId="urn:microsoft.com/office/officeart/2005/8/layout/cycle2"/>
    <dgm:cxn modelId="{26BDEFF2-FA5B-4DE7-8530-3CCA7137B792}" type="presOf" srcId="{8A7C34B3-3B1D-40CC-8085-831DAC1982C3}" destId="{EDED8B8F-EB71-4DCC-BD92-FFD5FCC1D150}" srcOrd="1" destOrd="0" presId="urn:microsoft.com/office/officeart/2005/8/layout/cycle2"/>
    <dgm:cxn modelId="{D208D2FB-4445-400E-8E10-574C228015DA}" srcId="{6179E6B2-0524-4D6B-81E7-464E731501C3}" destId="{54F8F649-4029-42D6-83FC-3E97D44BB39D}" srcOrd="3" destOrd="0" parTransId="{BF8F82FD-7607-417E-B163-FD520A0EE0AB}" sibTransId="{DAD92F76-798A-4CB3-A2D6-AA3A156CEC8B}"/>
    <dgm:cxn modelId="{2ACEF82C-45E5-42DE-B66A-C1F8D21FB3FA}" type="presParOf" srcId="{84EAD88B-6BA6-47B0-8C55-056341D78AAA}" destId="{845065D4-3E2F-400C-B2FB-ACFA7390196C}" srcOrd="0" destOrd="0" presId="urn:microsoft.com/office/officeart/2005/8/layout/cycle2"/>
    <dgm:cxn modelId="{C48E6C60-163C-438A-8BB5-20E435059CDB}" type="presParOf" srcId="{84EAD88B-6BA6-47B0-8C55-056341D78AAA}" destId="{B089068F-CD99-4DEB-9585-FEA1297E30FF}" srcOrd="1" destOrd="0" presId="urn:microsoft.com/office/officeart/2005/8/layout/cycle2"/>
    <dgm:cxn modelId="{0D8FDAB8-3414-41EC-A88E-B8D51817F104}" type="presParOf" srcId="{B089068F-CD99-4DEB-9585-FEA1297E30FF}" destId="{13950C69-3ADB-41A6-8905-D582022D588B}" srcOrd="0" destOrd="0" presId="urn:microsoft.com/office/officeart/2005/8/layout/cycle2"/>
    <dgm:cxn modelId="{A111F0CA-62BE-4077-BAD9-67674B21C90A}" type="presParOf" srcId="{84EAD88B-6BA6-47B0-8C55-056341D78AAA}" destId="{5ED993EF-3F3D-408F-944E-57C8CEB82CDE}" srcOrd="2" destOrd="0" presId="urn:microsoft.com/office/officeart/2005/8/layout/cycle2"/>
    <dgm:cxn modelId="{7CEAD137-79FF-4D19-8F31-CE9E39AD125B}" type="presParOf" srcId="{84EAD88B-6BA6-47B0-8C55-056341D78AAA}" destId="{779CCF22-8395-4655-BFCB-2AA3038CD69D}" srcOrd="3" destOrd="0" presId="urn:microsoft.com/office/officeart/2005/8/layout/cycle2"/>
    <dgm:cxn modelId="{0A23F1B7-A723-4511-9E60-7E0854825A5F}" type="presParOf" srcId="{779CCF22-8395-4655-BFCB-2AA3038CD69D}" destId="{6D5420DA-D205-461E-894B-98839AC7F87F}" srcOrd="0" destOrd="0" presId="urn:microsoft.com/office/officeart/2005/8/layout/cycle2"/>
    <dgm:cxn modelId="{07597047-77F7-4509-B196-6AFBF6C49758}" type="presParOf" srcId="{84EAD88B-6BA6-47B0-8C55-056341D78AAA}" destId="{DA75E1CD-3E20-4CAF-B538-09829715BC09}" srcOrd="4" destOrd="0" presId="urn:microsoft.com/office/officeart/2005/8/layout/cycle2"/>
    <dgm:cxn modelId="{2717B8FD-EC89-432F-8135-39724031FD9A}" type="presParOf" srcId="{84EAD88B-6BA6-47B0-8C55-056341D78AAA}" destId="{403274CA-F110-4C56-80AA-2872597F9256}" srcOrd="5" destOrd="0" presId="urn:microsoft.com/office/officeart/2005/8/layout/cycle2"/>
    <dgm:cxn modelId="{94A293FA-D807-41A7-BDB9-5382F51CEC83}" type="presParOf" srcId="{403274CA-F110-4C56-80AA-2872597F9256}" destId="{EDED8B8F-EB71-4DCC-BD92-FFD5FCC1D150}" srcOrd="0" destOrd="0" presId="urn:microsoft.com/office/officeart/2005/8/layout/cycle2"/>
    <dgm:cxn modelId="{40193142-5B54-48E0-B7A0-601D5E51A7C6}" type="presParOf" srcId="{84EAD88B-6BA6-47B0-8C55-056341D78AAA}" destId="{C2CFE65D-9E19-407E-A500-3F6B116084AA}" srcOrd="6" destOrd="0" presId="urn:microsoft.com/office/officeart/2005/8/layout/cycle2"/>
    <dgm:cxn modelId="{662201B4-7D4F-4451-9A79-0F46056E9DE0}" type="presParOf" srcId="{84EAD88B-6BA6-47B0-8C55-056341D78AAA}" destId="{2CFF36DA-D0A1-4BF9-BA30-952FD02B79C3}" srcOrd="7" destOrd="0" presId="urn:microsoft.com/office/officeart/2005/8/layout/cycle2"/>
    <dgm:cxn modelId="{107AEA7A-C19F-479A-A3C8-DA984B3222F9}" type="presParOf" srcId="{2CFF36DA-D0A1-4BF9-BA30-952FD02B79C3}" destId="{7768BACD-9F65-4A12-B0BE-2367CBE4ECD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1A159A-F477-40A3-9B97-B3D1A314FAD9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75C27C-1F87-4CB8-9588-7CB6C0924792}">
      <dgm:prSet phldrT="[Text]"/>
      <dgm:spPr/>
      <dgm:t>
        <a:bodyPr/>
        <a:lstStyle/>
        <a:p>
          <a:r>
            <a:rPr lang="en-US" dirty="0"/>
            <a:t>Monitoring</a:t>
          </a:r>
        </a:p>
      </dgm:t>
    </dgm:pt>
    <dgm:pt modelId="{2B005A15-6463-40FA-94A6-DF9152618E98}" type="parTrans" cxnId="{D320EE99-3088-4892-B0C2-8AC3FA118FB0}">
      <dgm:prSet/>
      <dgm:spPr/>
      <dgm:t>
        <a:bodyPr/>
        <a:lstStyle/>
        <a:p>
          <a:endParaRPr lang="en-US"/>
        </a:p>
      </dgm:t>
    </dgm:pt>
    <dgm:pt modelId="{6EE322ED-AEF4-49CA-AE00-13A7882C7403}" type="sibTrans" cxnId="{D320EE99-3088-4892-B0C2-8AC3FA118FB0}">
      <dgm:prSet/>
      <dgm:spPr/>
      <dgm:t>
        <a:bodyPr/>
        <a:lstStyle/>
        <a:p>
          <a:endParaRPr lang="en-US"/>
        </a:p>
      </dgm:t>
    </dgm:pt>
    <dgm:pt modelId="{3D6B9C4B-0B7F-4643-A544-3E3E36C64F62}">
      <dgm:prSet phldrT="[Text]"/>
      <dgm:spPr/>
      <dgm:t>
        <a:bodyPr/>
        <a:lstStyle/>
        <a:p>
          <a:r>
            <a:rPr lang="en-US" dirty="0"/>
            <a:t>Measures</a:t>
          </a:r>
        </a:p>
      </dgm:t>
    </dgm:pt>
    <dgm:pt modelId="{20157E47-EA8E-4BAC-975D-3535EE4CF3CC}" type="parTrans" cxnId="{0F3A8F35-A1B1-4843-A4C1-B07CDE5ECF45}">
      <dgm:prSet/>
      <dgm:spPr/>
      <dgm:t>
        <a:bodyPr/>
        <a:lstStyle/>
        <a:p>
          <a:endParaRPr lang="en-US"/>
        </a:p>
      </dgm:t>
    </dgm:pt>
    <dgm:pt modelId="{F2A031E4-4D42-4172-8CB1-AC4A8427923E}" type="sibTrans" cxnId="{0F3A8F35-A1B1-4843-A4C1-B07CDE5ECF45}">
      <dgm:prSet/>
      <dgm:spPr/>
      <dgm:t>
        <a:bodyPr/>
        <a:lstStyle/>
        <a:p>
          <a:endParaRPr lang="en-US"/>
        </a:p>
      </dgm:t>
    </dgm:pt>
    <dgm:pt modelId="{529D3A44-9F72-4C77-B4E6-2D6769BA6A78}">
      <dgm:prSet phldrT="[Text]"/>
      <dgm:spPr/>
      <dgm:t>
        <a:bodyPr/>
        <a:lstStyle/>
        <a:p>
          <a:r>
            <a:rPr lang="en-US" dirty="0"/>
            <a:t>Metrics</a:t>
          </a:r>
        </a:p>
      </dgm:t>
    </dgm:pt>
    <dgm:pt modelId="{80D23C11-BDAC-4A9B-AE6B-0BF7C6C45D86}" type="parTrans" cxnId="{1F070929-4566-492A-96B4-65A2DD066C4B}">
      <dgm:prSet/>
      <dgm:spPr/>
      <dgm:t>
        <a:bodyPr/>
        <a:lstStyle/>
        <a:p>
          <a:endParaRPr lang="en-US"/>
        </a:p>
      </dgm:t>
    </dgm:pt>
    <dgm:pt modelId="{575392F1-3B0F-438C-89E6-124B86CA0B38}" type="sibTrans" cxnId="{1F070929-4566-492A-96B4-65A2DD066C4B}">
      <dgm:prSet/>
      <dgm:spPr/>
      <dgm:t>
        <a:bodyPr/>
        <a:lstStyle/>
        <a:p>
          <a:endParaRPr lang="en-US"/>
        </a:p>
      </dgm:t>
    </dgm:pt>
    <dgm:pt modelId="{EA831E8A-2E04-4698-AE8C-9393DBAF566C}">
      <dgm:prSet phldrT="[Text]" custT="1"/>
      <dgm:spPr/>
      <dgm:t>
        <a:bodyPr/>
        <a:lstStyle/>
        <a:p>
          <a:r>
            <a:rPr lang="en-US" sz="4200" dirty="0"/>
            <a:t>Managing </a:t>
          </a:r>
          <a:r>
            <a:rPr lang="en-US" sz="2800" dirty="0"/>
            <a:t>(Decisions)</a:t>
          </a:r>
          <a:endParaRPr lang="en-US" sz="4200" dirty="0"/>
        </a:p>
      </dgm:t>
    </dgm:pt>
    <dgm:pt modelId="{E33495C4-92FD-42AA-8436-52CB85EE0BD0}" type="parTrans" cxnId="{4766A972-15C0-4E0B-9A54-599B64B438F9}">
      <dgm:prSet/>
      <dgm:spPr/>
      <dgm:t>
        <a:bodyPr/>
        <a:lstStyle/>
        <a:p>
          <a:endParaRPr lang="en-US"/>
        </a:p>
      </dgm:t>
    </dgm:pt>
    <dgm:pt modelId="{78598EAF-7206-4294-874A-E7747DC6A201}" type="sibTrans" cxnId="{4766A972-15C0-4E0B-9A54-599B64B438F9}">
      <dgm:prSet/>
      <dgm:spPr/>
      <dgm:t>
        <a:bodyPr/>
        <a:lstStyle/>
        <a:p>
          <a:endParaRPr lang="en-US"/>
        </a:p>
      </dgm:t>
    </dgm:pt>
    <dgm:pt modelId="{9EE48BBE-DFCA-4FF3-B2AF-6308248B2DD7}">
      <dgm:prSet phldrT="[Text]"/>
      <dgm:spPr/>
      <dgm:t>
        <a:bodyPr/>
        <a:lstStyle/>
        <a:p>
          <a:r>
            <a:rPr lang="en-US" dirty="0"/>
            <a:t>Choices</a:t>
          </a:r>
        </a:p>
      </dgm:t>
    </dgm:pt>
    <dgm:pt modelId="{BCCD5BB0-C086-45A4-97C2-0877E016B437}" type="parTrans" cxnId="{89AEF542-122E-40F0-B811-72D5852CB0B0}">
      <dgm:prSet/>
      <dgm:spPr/>
      <dgm:t>
        <a:bodyPr/>
        <a:lstStyle/>
        <a:p>
          <a:endParaRPr lang="en-US"/>
        </a:p>
      </dgm:t>
    </dgm:pt>
    <dgm:pt modelId="{276458C2-D82A-4B0D-9B3D-AFD3F4A805CB}" type="sibTrans" cxnId="{89AEF542-122E-40F0-B811-72D5852CB0B0}">
      <dgm:prSet/>
      <dgm:spPr/>
      <dgm:t>
        <a:bodyPr/>
        <a:lstStyle/>
        <a:p>
          <a:endParaRPr lang="en-US"/>
        </a:p>
      </dgm:t>
    </dgm:pt>
    <dgm:pt modelId="{3FEE291C-376D-4AB2-9426-BF7692E2A6B0}">
      <dgm:prSet phldrT="[Text]"/>
      <dgm:spPr/>
      <dgm:t>
        <a:bodyPr/>
        <a:lstStyle/>
        <a:p>
          <a:r>
            <a:rPr lang="en-US" dirty="0"/>
            <a:t>Benefits analysis</a:t>
          </a:r>
        </a:p>
      </dgm:t>
    </dgm:pt>
    <dgm:pt modelId="{7CFC2C1F-089B-4944-AABF-379F19F51E59}" type="parTrans" cxnId="{DA0D26C7-A989-47C2-812C-741BFB830C49}">
      <dgm:prSet/>
      <dgm:spPr/>
      <dgm:t>
        <a:bodyPr/>
        <a:lstStyle/>
        <a:p>
          <a:endParaRPr lang="en-US"/>
        </a:p>
      </dgm:t>
    </dgm:pt>
    <dgm:pt modelId="{7A8E28B4-1470-41C8-9448-CF23CF4205F9}" type="sibTrans" cxnId="{DA0D26C7-A989-47C2-812C-741BFB830C49}">
      <dgm:prSet/>
      <dgm:spPr/>
      <dgm:t>
        <a:bodyPr/>
        <a:lstStyle/>
        <a:p>
          <a:endParaRPr lang="en-US"/>
        </a:p>
      </dgm:t>
    </dgm:pt>
    <dgm:pt modelId="{DD63A38B-77B8-44F0-933D-8BC79EEB16BF}">
      <dgm:prSet phldrT="[Text]"/>
      <dgm:spPr/>
      <dgm:t>
        <a:bodyPr/>
        <a:lstStyle/>
        <a:p>
          <a:r>
            <a:rPr lang="en-US" dirty="0"/>
            <a:t>Milestones</a:t>
          </a:r>
        </a:p>
      </dgm:t>
    </dgm:pt>
    <dgm:pt modelId="{5CF3392E-74E5-43D3-9B51-120079EDE9A1}" type="parTrans" cxnId="{7A73D286-90AF-405D-B6D8-03A75A19A624}">
      <dgm:prSet/>
      <dgm:spPr/>
      <dgm:t>
        <a:bodyPr/>
        <a:lstStyle/>
        <a:p>
          <a:endParaRPr lang="en-US"/>
        </a:p>
      </dgm:t>
    </dgm:pt>
    <dgm:pt modelId="{B6265E86-9671-42A8-8CD7-E51E7B8608B4}" type="sibTrans" cxnId="{7A73D286-90AF-405D-B6D8-03A75A19A624}">
      <dgm:prSet/>
      <dgm:spPr/>
      <dgm:t>
        <a:bodyPr/>
        <a:lstStyle/>
        <a:p>
          <a:endParaRPr lang="en-US"/>
        </a:p>
      </dgm:t>
    </dgm:pt>
    <dgm:pt modelId="{7861C38D-A32E-45E1-807B-BDCE69C4161F}">
      <dgm:prSet phldrT="[Text]"/>
      <dgm:spPr/>
      <dgm:t>
        <a:bodyPr/>
        <a:lstStyle/>
        <a:p>
          <a:r>
            <a:rPr lang="en-US" dirty="0"/>
            <a:t>Responsibility</a:t>
          </a:r>
        </a:p>
      </dgm:t>
    </dgm:pt>
    <dgm:pt modelId="{7BC10043-54D8-41B0-B76F-8F6EFD3AE528}" type="parTrans" cxnId="{0BD5124A-14F7-4405-B1F8-2C43889BCBCD}">
      <dgm:prSet/>
      <dgm:spPr/>
      <dgm:t>
        <a:bodyPr/>
        <a:lstStyle/>
        <a:p>
          <a:endParaRPr lang="en-US"/>
        </a:p>
      </dgm:t>
    </dgm:pt>
    <dgm:pt modelId="{2C6FBF7F-391C-43A6-887E-D7BDDA4B6B76}" type="sibTrans" cxnId="{0BD5124A-14F7-4405-B1F8-2C43889BCBCD}">
      <dgm:prSet/>
      <dgm:spPr/>
      <dgm:t>
        <a:bodyPr/>
        <a:lstStyle/>
        <a:p>
          <a:endParaRPr lang="en-US"/>
        </a:p>
      </dgm:t>
    </dgm:pt>
    <dgm:pt modelId="{40C17174-1166-4933-8BDC-A575A2A9F01A}">
      <dgm:prSet phldrT="[Text]"/>
      <dgm:spPr/>
      <dgm:t>
        <a:bodyPr/>
        <a:lstStyle/>
        <a:p>
          <a:r>
            <a:rPr lang="en-US" dirty="0"/>
            <a:t>Accountability</a:t>
          </a:r>
        </a:p>
      </dgm:t>
    </dgm:pt>
    <dgm:pt modelId="{159EE6B8-F2A2-448E-A96F-1BD8C721EC4D}" type="parTrans" cxnId="{9D11EB98-85B3-4D31-85C2-32070F5BFF2F}">
      <dgm:prSet/>
      <dgm:spPr/>
      <dgm:t>
        <a:bodyPr/>
        <a:lstStyle/>
        <a:p>
          <a:endParaRPr lang="en-US"/>
        </a:p>
      </dgm:t>
    </dgm:pt>
    <dgm:pt modelId="{E04113D5-AE10-4BCC-BA02-BA2989CD17B3}" type="sibTrans" cxnId="{9D11EB98-85B3-4D31-85C2-32070F5BFF2F}">
      <dgm:prSet/>
      <dgm:spPr/>
      <dgm:t>
        <a:bodyPr/>
        <a:lstStyle/>
        <a:p>
          <a:endParaRPr lang="en-US"/>
        </a:p>
      </dgm:t>
    </dgm:pt>
    <dgm:pt modelId="{08C4E089-19CC-48B7-84CE-DC8AA9DAFF62}" type="pres">
      <dgm:prSet presAssocID="{E81A159A-F477-40A3-9B97-B3D1A314FAD9}" presName="Name0" presStyleCnt="0">
        <dgm:presLayoutVars>
          <dgm:dir/>
          <dgm:animLvl val="lvl"/>
          <dgm:resizeHandles/>
        </dgm:presLayoutVars>
      </dgm:prSet>
      <dgm:spPr/>
    </dgm:pt>
    <dgm:pt modelId="{4825BED1-383E-4ED2-BEB9-6DD690120546}" type="pres">
      <dgm:prSet presAssocID="{3475C27C-1F87-4CB8-9588-7CB6C0924792}" presName="linNode" presStyleCnt="0"/>
      <dgm:spPr/>
    </dgm:pt>
    <dgm:pt modelId="{2C6865F9-CFFD-476C-B591-C72B1FED90E1}" type="pres">
      <dgm:prSet presAssocID="{3475C27C-1F87-4CB8-9588-7CB6C0924792}" presName="parentShp" presStyleLbl="node1" presStyleIdx="0" presStyleCnt="3">
        <dgm:presLayoutVars>
          <dgm:bulletEnabled val="1"/>
        </dgm:presLayoutVars>
      </dgm:prSet>
      <dgm:spPr/>
    </dgm:pt>
    <dgm:pt modelId="{382A36A9-09D9-4E7E-95A0-EF85BCD84FA7}" type="pres">
      <dgm:prSet presAssocID="{3475C27C-1F87-4CB8-9588-7CB6C0924792}" presName="childShp" presStyleLbl="bgAccFollowNode1" presStyleIdx="0" presStyleCnt="3">
        <dgm:presLayoutVars>
          <dgm:bulletEnabled val="1"/>
        </dgm:presLayoutVars>
      </dgm:prSet>
      <dgm:spPr/>
    </dgm:pt>
    <dgm:pt modelId="{22AEF52B-39A8-4D44-B16D-6CCE22AF9774}" type="pres">
      <dgm:prSet presAssocID="{6EE322ED-AEF4-49CA-AE00-13A7882C7403}" presName="spacing" presStyleCnt="0"/>
      <dgm:spPr/>
    </dgm:pt>
    <dgm:pt modelId="{C066ABE4-C2B6-4318-94F4-F93A65248ECD}" type="pres">
      <dgm:prSet presAssocID="{EA831E8A-2E04-4698-AE8C-9393DBAF566C}" presName="linNode" presStyleCnt="0"/>
      <dgm:spPr/>
    </dgm:pt>
    <dgm:pt modelId="{227ED7A5-434B-498F-ABA6-69E35749F94A}" type="pres">
      <dgm:prSet presAssocID="{EA831E8A-2E04-4698-AE8C-9393DBAF566C}" presName="parentShp" presStyleLbl="node1" presStyleIdx="1" presStyleCnt="3">
        <dgm:presLayoutVars>
          <dgm:bulletEnabled val="1"/>
        </dgm:presLayoutVars>
      </dgm:prSet>
      <dgm:spPr/>
    </dgm:pt>
    <dgm:pt modelId="{9AC93E29-6198-4EDD-9FD1-C4100703B9BB}" type="pres">
      <dgm:prSet presAssocID="{EA831E8A-2E04-4698-AE8C-9393DBAF566C}" presName="childShp" presStyleLbl="bgAccFollowNode1" presStyleIdx="1" presStyleCnt="3">
        <dgm:presLayoutVars>
          <dgm:bulletEnabled val="1"/>
        </dgm:presLayoutVars>
      </dgm:prSet>
      <dgm:spPr/>
    </dgm:pt>
    <dgm:pt modelId="{6F36E890-0CE1-4495-A75C-3AA5DF3EF332}" type="pres">
      <dgm:prSet presAssocID="{78598EAF-7206-4294-874A-E7747DC6A201}" presName="spacing" presStyleCnt="0"/>
      <dgm:spPr/>
    </dgm:pt>
    <dgm:pt modelId="{C9E6CAB1-84C6-4063-964B-C91A8758C5FD}" type="pres">
      <dgm:prSet presAssocID="{DD63A38B-77B8-44F0-933D-8BC79EEB16BF}" presName="linNode" presStyleCnt="0"/>
      <dgm:spPr/>
    </dgm:pt>
    <dgm:pt modelId="{94FD4C01-1F73-4890-BD63-1875E00EEF4C}" type="pres">
      <dgm:prSet presAssocID="{DD63A38B-77B8-44F0-933D-8BC79EEB16BF}" presName="parentShp" presStyleLbl="node1" presStyleIdx="2" presStyleCnt="3">
        <dgm:presLayoutVars>
          <dgm:bulletEnabled val="1"/>
        </dgm:presLayoutVars>
      </dgm:prSet>
      <dgm:spPr/>
    </dgm:pt>
    <dgm:pt modelId="{BD339616-454F-4E72-BA4E-DB11190C946E}" type="pres">
      <dgm:prSet presAssocID="{DD63A38B-77B8-44F0-933D-8BC79EEB16BF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D1B90C22-8F88-4E3C-A233-7966C43036FA}" type="presOf" srcId="{40C17174-1166-4933-8BDC-A575A2A9F01A}" destId="{BD339616-454F-4E72-BA4E-DB11190C946E}" srcOrd="0" destOrd="1" presId="urn:microsoft.com/office/officeart/2005/8/layout/vList6"/>
    <dgm:cxn modelId="{1F070929-4566-492A-96B4-65A2DD066C4B}" srcId="{3475C27C-1F87-4CB8-9588-7CB6C0924792}" destId="{529D3A44-9F72-4C77-B4E6-2D6769BA6A78}" srcOrd="1" destOrd="0" parTransId="{80D23C11-BDAC-4A9B-AE6B-0BF7C6C45D86}" sibTransId="{575392F1-3B0F-438C-89E6-124B86CA0B38}"/>
    <dgm:cxn modelId="{0F3A8F35-A1B1-4843-A4C1-B07CDE5ECF45}" srcId="{3475C27C-1F87-4CB8-9588-7CB6C0924792}" destId="{3D6B9C4B-0B7F-4643-A544-3E3E36C64F62}" srcOrd="0" destOrd="0" parTransId="{20157E47-EA8E-4BAC-975D-3535EE4CF3CC}" sibTransId="{F2A031E4-4D42-4172-8CB1-AC4A8427923E}"/>
    <dgm:cxn modelId="{89AEF542-122E-40F0-B811-72D5852CB0B0}" srcId="{EA831E8A-2E04-4698-AE8C-9393DBAF566C}" destId="{9EE48BBE-DFCA-4FF3-B2AF-6308248B2DD7}" srcOrd="0" destOrd="0" parTransId="{BCCD5BB0-C086-45A4-97C2-0877E016B437}" sibTransId="{276458C2-D82A-4B0D-9B3D-AFD3F4A805CB}"/>
    <dgm:cxn modelId="{0BD5124A-14F7-4405-B1F8-2C43889BCBCD}" srcId="{DD63A38B-77B8-44F0-933D-8BC79EEB16BF}" destId="{7861C38D-A32E-45E1-807B-BDCE69C4161F}" srcOrd="0" destOrd="0" parTransId="{7BC10043-54D8-41B0-B76F-8F6EFD3AE528}" sibTransId="{2C6FBF7F-391C-43A6-887E-D7BDDA4B6B76}"/>
    <dgm:cxn modelId="{4766A972-15C0-4E0B-9A54-599B64B438F9}" srcId="{E81A159A-F477-40A3-9B97-B3D1A314FAD9}" destId="{EA831E8A-2E04-4698-AE8C-9393DBAF566C}" srcOrd="1" destOrd="0" parTransId="{E33495C4-92FD-42AA-8436-52CB85EE0BD0}" sibTransId="{78598EAF-7206-4294-874A-E7747DC6A201}"/>
    <dgm:cxn modelId="{98C4FA72-EB54-4285-BFC8-71F47F98D933}" type="presOf" srcId="{3FEE291C-376D-4AB2-9426-BF7692E2A6B0}" destId="{9AC93E29-6198-4EDD-9FD1-C4100703B9BB}" srcOrd="0" destOrd="1" presId="urn:microsoft.com/office/officeart/2005/8/layout/vList6"/>
    <dgm:cxn modelId="{7A73D286-90AF-405D-B6D8-03A75A19A624}" srcId="{E81A159A-F477-40A3-9B97-B3D1A314FAD9}" destId="{DD63A38B-77B8-44F0-933D-8BC79EEB16BF}" srcOrd="2" destOrd="0" parTransId="{5CF3392E-74E5-43D3-9B51-120079EDE9A1}" sibTransId="{B6265E86-9671-42A8-8CD7-E51E7B8608B4}"/>
    <dgm:cxn modelId="{FD7B5289-4F33-44CD-B269-7F1234E543AB}" type="presOf" srcId="{EA831E8A-2E04-4698-AE8C-9393DBAF566C}" destId="{227ED7A5-434B-498F-ABA6-69E35749F94A}" srcOrd="0" destOrd="0" presId="urn:microsoft.com/office/officeart/2005/8/layout/vList6"/>
    <dgm:cxn modelId="{1DF5C490-1B46-4E0A-BDED-27527DA7A98B}" type="presOf" srcId="{DD63A38B-77B8-44F0-933D-8BC79EEB16BF}" destId="{94FD4C01-1F73-4890-BD63-1875E00EEF4C}" srcOrd="0" destOrd="0" presId="urn:microsoft.com/office/officeart/2005/8/layout/vList6"/>
    <dgm:cxn modelId="{9D11EB98-85B3-4D31-85C2-32070F5BFF2F}" srcId="{DD63A38B-77B8-44F0-933D-8BC79EEB16BF}" destId="{40C17174-1166-4933-8BDC-A575A2A9F01A}" srcOrd="1" destOrd="0" parTransId="{159EE6B8-F2A2-448E-A96F-1BD8C721EC4D}" sibTransId="{E04113D5-AE10-4BCC-BA02-BA2989CD17B3}"/>
    <dgm:cxn modelId="{D320EE99-3088-4892-B0C2-8AC3FA118FB0}" srcId="{E81A159A-F477-40A3-9B97-B3D1A314FAD9}" destId="{3475C27C-1F87-4CB8-9588-7CB6C0924792}" srcOrd="0" destOrd="0" parTransId="{2B005A15-6463-40FA-94A6-DF9152618E98}" sibTransId="{6EE322ED-AEF4-49CA-AE00-13A7882C7403}"/>
    <dgm:cxn modelId="{0464FB99-4496-435E-B2DB-4E6F6AFDE35B}" type="presOf" srcId="{9EE48BBE-DFCA-4FF3-B2AF-6308248B2DD7}" destId="{9AC93E29-6198-4EDD-9FD1-C4100703B9BB}" srcOrd="0" destOrd="0" presId="urn:microsoft.com/office/officeart/2005/8/layout/vList6"/>
    <dgm:cxn modelId="{7FB34A9D-A0D1-42B4-8C40-518943D751A1}" type="presOf" srcId="{3D6B9C4B-0B7F-4643-A544-3E3E36C64F62}" destId="{382A36A9-09D9-4E7E-95A0-EF85BCD84FA7}" srcOrd="0" destOrd="0" presId="urn:microsoft.com/office/officeart/2005/8/layout/vList6"/>
    <dgm:cxn modelId="{7F8246A3-6563-4CD1-B32E-E4AB2FB3C461}" type="presOf" srcId="{E81A159A-F477-40A3-9B97-B3D1A314FAD9}" destId="{08C4E089-19CC-48B7-84CE-DC8AA9DAFF62}" srcOrd="0" destOrd="0" presId="urn:microsoft.com/office/officeart/2005/8/layout/vList6"/>
    <dgm:cxn modelId="{BD9019AB-9AAD-4837-AD88-D6C9098CAB54}" type="presOf" srcId="{529D3A44-9F72-4C77-B4E6-2D6769BA6A78}" destId="{382A36A9-09D9-4E7E-95A0-EF85BCD84FA7}" srcOrd="0" destOrd="1" presId="urn:microsoft.com/office/officeart/2005/8/layout/vList6"/>
    <dgm:cxn modelId="{1F937EBB-2A12-4EF4-A64C-B4DCB3EE8AA5}" type="presOf" srcId="{7861C38D-A32E-45E1-807B-BDCE69C4161F}" destId="{BD339616-454F-4E72-BA4E-DB11190C946E}" srcOrd="0" destOrd="0" presId="urn:microsoft.com/office/officeart/2005/8/layout/vList6"/>
    <dgm:cxn modelId="{DA0D26C7-A989-47C2-812C-741BFB830C49}" srcId="{EA831E8A-2E04-4698-AE8C-9393DBAF566C}" destId="{3FEE291C-376D-4AB2-9426-BF7692E2A6B0}" srcOrd="1" destOrd="0" parTransId="{7CFC2C1F-089B-4944-AABF-379F19F51E59}" sibTransId="{7A8E28B4-1470-41C8-9448-CF23CF4205F9}"/>
    <dgm:cxn modelId="{175E87D2-2823-470F-8FD2-B649FBD01367}" type="presOf" srcId="{3475C27C-1F87-4CB8-9588-7CB6C0924792}" destId="{2C6865F9-CFFD-476C-B591-C72B1FED90E1}" srcOrd="0" destOrd="0" presId="urn:microsoft.com/office/officeart/2005/8/layout/vList6"/>
    <dgm:cxn modelId="{7E083C38-D3C5-4097-AA0C-D9E8BA39D922}" type="presParOf" srcId="{08C4E089-19CC-48B7-84CE-DC8AA9DAFF62}" destId="{4825BED1-383E-4ED2-BEB9-6DD690120546}" srcOrd="0" destOrd="0" presId="urn:microsoft.com/office/officeart/2005/8/layout/vList6"/>
    <dgm:cxn modelId="{68FB168A-8AA9-4F40-8AD9-049A857EAF5E}" type="presParOf" srcId="{4825BED1-383E-4ED2-BEB9-6DD690120546}" destId="{2C6865F9-CFFD-476C-B591-C72B1FED90E1}" srcOrd="0" destOrd="0" presId="urn:microsoft.com/office/officeart/2005/8/layout/vList6"/>
    <dgm:cxn modelId="{D9F434E5-EA56-4873-9EDA-200B3D83F1A3}" type="presParOf" srcId="{4825BED1-383E-4ED2-BEB9-6DD690120546}" destId="{382A36A9-09D9-4E7E-95A0-EF85BCD84FA7}" srcOrd="1" destOrd="0" presId="urn:microsoft.com/office/officeart/2005/8/layout/vList6"/>
    <dgm:cxn modelId="{6948143A-A264-4BD9-B37E-D4253D8B8BF2}" type="presParOf" srcId="{08C4E089-19CC-48B7-84CE-DC8AA9DAFF62}" destId="{22AEF52B-39A8-4D44-B16D-6CCE22AF9774}" srcOrd="1" destOrd="0" presId="urn:microsoft.com/office/officeart/2005/8/layout/vList6"/>
    <dgm:cxn modelId="{D740DC10-F2A9-4D22-A7B5-801B89E406DE}" type="presParOf" srcId="{08C4E089-19CC-48B7-84CE-DC8AA9DAFF62}" destId="{C066ABE4-C2B6-4318-94F4-F93A65248ECD}" srcOrd="2" destOrd="0" presId="urn:microsoft.com/office/officeart/2005/8/layout/vList6"/>
    <dgm:cxn modelId="{AC5A67F3-1457-42B1-83D0-240E1EC9D235}" type="presParOf" srcId="{C066ABE4-C2B6-4318-94F4-F93A65248ECD}" destId="{227ED7A5-434B-498F-ABA6-69E35749F94A}" srcOrd="0" destOrd="0" presId="urn:microsoft.com/office/officeart/2005/8/layout/vList6"/>
    <dgm:cxn modelId="{9220D7ED-3BD2-4F7D-8CDB-1F0DBCFDA489}" type="presParOf" srcId="{C066ABE4-C2B6-4318-94F4-F93A65248ECD}" destId="{9AC93E29-6198-4EDD-9FD1-C4100703B9BB}" srcOrd="1" destOrd="0" presId="urn:microsoft.com/office/officeart/2005/8/layout/vList6"/>
    <dgm:cxn modelId="{5BCC8CC3-2189-423D-B9F4-4438947ACF69}" type="presParOf" srcId="{08C4E089-19CC-48B7-84CE-DC8AA9DAFF62}" destId="{6F36E890-0CE1-4495-A75C-3AA5DF3EF332}" srcOrd="3" destOrd="0" presId="urn:microsoft.com/office/officeart/2005/8/layout/vList6"/>
    <dgm:cxn modelId="{D2512F4B-8538-40A5-9592-85B4823D0CDD}" type="presParOf" srcId="{08C4E089-19CC-48B7-84CE-DC8AA9DAFF62}" destId="{C9E6CAB1-84C6-4063-964B-C91A8758C5FD}" srcOrd="4" destOrd="0" presId="urn:microsoft.com/office/officeart/2005/8/layout/vList6"/>
    <dgm:cxn modelId="{792741B3-FFE3-489E-91CB-A30A12E8E1AB}" type="presParOf" srcId="{C9E6CAB1-84C6-4063-964B-C91A8758C5FD}" destId="{94FD4C01-1F73-4890-BD63-1875E00EEF4C}" srcOrd="0" destOrd="0" presId="urn:microsoft.com/office/officeart/2005/8/layout/vList6"/>
    <dgm:cxn modelId="{D4B43415-7DE2-4CFF-8E7C-4D4A6F77E525}" type="presParOf" srcId="{C9E6CAB1-84C6-4063-964B-C91A8758C5FD}" destId="{BD339616-454F-4E72-BA4E-DB11190C946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E67EBE-1A1B-49B5-B06D-F50FA5AF761F}" type="doc">
      <dgm:prSet loTypeId="urn:microsoft.com/office/officeart/2005/8/layout/hList7" loCatId="relationship" qsTypeId="urn:microsoft.com/office/officeart/2005/8/quickstyle/simple1" qsCatId="simple" csTypeId="urn:microsoft.com/office/officeart/2005/8/colors/accent1_2" csCatId="accent1" phldr="1"/>
      <dgm:spPr/>
    </dgm:pt>
    <dgm:pt modelId="{6F6E9B54-5E73-4A9A-A822-7F136D037EFA}">
      <dgm:prSet phldrT="[Text]"/>
      <dgm:spPr/>
      <dgm:t>
        <a:bodyPr/>
        <a:lstStyle/>
        <a:p>
          <a:r>
            <a:rPr lang="en-US" dirty="0"/>
            <a:t>Due Diligence</a:t>
          </a:r>
        </a:p>
      </dgm:t>
    </dgm:pt>
    <dgm:pt modelId="{5BB5566C-C620-4481-ACCF-EE86A1AD3C96}" type="parTrans" cxnId="{B11782B0-2A02-4459-9899-D3C2DAAB46D4}">
      <dgm:prSet/>
      <dgm:spPr/>
      <dgm:t>
        <a:bodyPr/>
        <a:lstStyle/>
        <a:p>
          <a:endParaRPr lang="en-US"/>
        </a:p>
      </dgm:t>
    </dgm:pt>
    <dgm:pt modelId="{73F39A63-164F-497A-9E45-B3C32561DB2C}" type="sibTrans" cxnId="{B11782B0-2A02-4459-9899-D3C2DAAB46D4}">
      <dgm:prSet/>
      <dgm:spPr/>
      <dgm:t>
        <a:bodyPr/>
        <a:lstStyle/>
        <a:p>
          <a:endParaRPr lang="en-US"/>
        </a:p>
      </dgm:t>
    </dgm:pt>
    <dgm:pt modelId="{32F0F1B3-53FE-41DA-A8D4-CCF866752011}">
      <dgm:prSet phldrT="[Text]"/>
      <dgm:spPr/>
      <dgm:t>
        <a:bodyPr/>
        <a:lstStyle/>
        <a:p>
          <a:r>
            <a:rPr lang="en-US" dirty="0"/>
            <a:t>Marketing</a:t>
          </a:r>
        </a:p>
      </dgm:t>
    </dgm:pt>
    <dgm:pt modelId="{6D3AD6A1-E72E-4C76-AC33-24DEB8078254}" type="parTrans" cxnId="{2FED3491-0DCE-4522-954A-377433527126}">
      <dgm:prSet/>
      <dgm:spPr/>
      <dgm:t>
        <a:bodyPr/>
        <a:lstStyle/>
        <a:p>
          <a:endParaRPr lang="en-US"/>
        </a:p>
      </dgm:t>
    </dgm:pt>
    <dgm:pt modelId="{DDE86425-E85A-43B3-A8B7-A7DEA901F2A4}" type="sibTrans" cxnId="{2FED3491-0DCE-4522-954A-377433527126}">
      <dgm:prSet/>
      <dgm:spPr/>
      <dgm:t>
        <a:bodyPr/>
        <a:lstStyle/>
        <a:p>
          <a:endParaRPr lang="en-US"/>
        </a:p>
      </dgm:t>
    </dgm:pt>
    <dgm:pt modelId="{D0DD8A5F-451D-473F-9C9C-BBEFB7ECE771}">
      <dgm:prSet phldrT="[Text]"/>
      <dgm:spPr/>
      <dgm:t>
        <a:bodyPr/>
        <a:lstStyle/>
        <a:p>
          <a:r>
            <a:rPr lang="en-US" dirty="0"/>
            <a:t>Cash Flow &amp; HR</a:t>
          </a:r>
        </a:p>
      </dgm:t>
    </dgm:pt>
    <dgm:pt modelId="{F66BED86-31F7-4D07-8214-7894D44A233B}" type="parTrans" cxnId="{EEB8510C-9CB7-484E-92F7-789D2736F3A2}">
      <dgm:prSet/>
      <dgm:spPr/>
      <dgm:t>
        <a:bodyPr/>
        <a:lstStyle/>
        <a:p>
          <a:endParaRPr lang="en-US"/>
        </a:p>
      </dgm:t>
    </dgm:pt>
    <dgm:pt modelId="{08EE8E4C-7172-4C15-B987-D575CA23F09C}" type="sibTrans" cxnId="{EEB8510C-9CB7-484E-92F7-789D2736F3A2}">
      <dgm:prSet/>
      <dgm:spPr/>
      <dgm:t>
        <a:bodyPr/>
        <a:lstStyle/>
        <a:p>
          <a:endParaRPr lang="en-US"/>
        </a:p>
      </dgm:t>
    </dgm:pt>
    <dgm:pt modelId="{42EBA228-7515-4DBB-93E8-691E8ECD95CD}">
      <dgm:prSet/>
      <dgm:spPr/>
      <dgm:t>
        <a:bodyPr/>
        <a:lstStyle/>
        <a:p>
          <a:r>
            <a:rPr lang="en-US" dirty="0"/>
            <a:t>Product &amp; Markets</a:t>
          </a:r>
        </a:p>
      </dgm:t>
    </dgm:pt>
    <dgm:pt modelId="{9CB86A57-8E35-4B66-890C-7CD04E2AC02F}" type="parTrans" cxnId="{B234B4BA-AC78-4169-96F1-DE37D4055E56}">
      <dgm:prSet/>
      <dgm:spPr/>
      <dgm:t>
        <a:bodyPr/>
        <a:lstStyle/>
        <a:p>
          <a:endParaRPr lang="en-US"/>
        </a:p>
      </dgm:t>
    </dgm:pt>
    <dgm:pt modelId="{60ACAE9B-4A71-4540-9715-43F60EB76C2A}" type="sibTrans" cxnId="{B234B4BA-AC78-4169-96F1-DE37D4055E56}">
      <dgm:prSet/>
      <dgm:spPr/>
      <dgm:t>
        <a:bodyPr/>
        <a:lstStyle/>
        <a:p>
          <a:endParaRPr lang="en-US"/>
        </a:p>
      </dgm:t>
    </dgm:pt>
    <dgm:pt modelId="{79D900E0-0514-4CF2-8809-F54069531890}" type="pres">
      <dgm:prSet presAssocID="{94E67EBE-1A1B-49B5-B06D-F50FA5AF761F}" presName="Name0" presStyleCnt="0">
        <dgm:presLayoutVars>
          <dgm:dir/>
          <dgm:resizeHandles val="exact"/>
        </dgm:presLayoutVars>
      </dgm:prSet>
      <dgm:spPr/>
    </dgm:pt>
    <dgm:pt modelId="{A4D40024-DFE1-45FF-AA19-51505740FDCD}" type="pres">
      <dgm:prSet presAssocID="{94E67EBE-1A1B-49B5-B06D-F50FA5AF761F}" presName="fgShape" presStyleLbl="fgShp" presStyleIdx="0" presStyleCnt="1"/>
      <dgm:spPr/>
    </dgm:pt>
    <dgm:pt modelId="{830B6D02-5B61-4A6D-98EC-4C35E0B3ADCF}" type="pres">
      <dgm:prSet presAssocID="{94E67EBE-1A1B-49B5-B06D-F50FA5AF761F}" presName="linComp" presStyleCnt="0"/>
      <dgm:spPr/>
    </dgm:pt>
    <dgm:pt modelId="{B1342029-A797-4901-AB63-9EA6BCDCAFA6}" type="pres">
      <dgm:prSet presAssocID="{6F6E9B54-5E73-4A9A-A822-7F136D037EFA}" presName="compNode" presStyleCnt="0"/>
      <dgm:spPr/>
    </dgm:pt>
    <dgm:pt modelId="{C1AE867A-A581-46A3-AFF3-9C8E6A1D24D1}" type="pres">
      <dgm:prSet presAssocID="{6F6E9B54-5E73-4A9A-A822-7F136D037EFA}" presName="bkgdShape" presStyleLbl="node1" presStyleIdx="0" presStyleCnt="4"/>
      <dgm:spPr/>
    </dgm:pt>
    <dgm:pt modelId="{430F08FD-1E19-453D-BBD9-5A8E36C12931}" type="pres">
      <dgm:prSet presAssocID="{6F6E9B54-5E73-4A9A-A822-7F136D037EFA}" presName="nodeTx" presStyleLbl="node1" presStyleIdx="0" presStyleCnt="4">
        <dgm:presLayoutVars>
          <dgm:bulletEnabled val="1"/>
        </dgm:presLayoutVars>
      </dgm:prSet>
      <dgm:spPr/>
    </dgm:pt>
    <dgm:pt modelId="{EBC4AAE1-F32C-442D-8F0A-F8DCF750B096}" type="pres">
      <dgm:prSet presAssocID="{6F6E9B54-5E73-4A9A-A822-7F136D037EFA}" presName="invisiNode" presStyleLbl="node1" presStyleIdx="0" presStyleCnt="4"/>
      <dgm:spPr/>
    </dgm:pt>
    <dgm:pt modelId="{EF0B823A-2BC9-4FF5-BC3C-7CF94B7542FB}" type="pres">
      <dgm:prSet presAssocID="{6F6E9B54-5E73-4A9A-A822-7F136D037EFA}" presName="imagNode" presStyleLbl="fgImgPlace1" presStyleIdx="0" presStyleCnt="4"/>
      <dgm:spPr>
        <a:blipFill>
          <a:blip xmlns:r="http://schemas.openxmlformats.org/officeDocument/2006/relationships" r:embed="rId1"/>
          <a:srcRect/>
          <a:stretch>
            <a:fillRect l="-38000" r="-38000"/>
          </a:stretch>
        </a:blipFill>
      </dgm:spPr>
    </dgm:pt>
    <dgm:pt modelId="{C63BFE3F-B52A-4DFF-B88D-1A7A1D257B60}" type="pres">
      <dgm:prSet presAssocID="{73F39A63-164F-497A-9E45-B3C32561DB2C}" presName="sibTrans" presStyleLbl="sibTrans2D1" presStyleIdx="0" presStyleCnt="0"/>
      <dgm:spPr/>
    </dgm:pt>
    <dgm:pt modelId="{EA9122EC-08DD-4BDB-9680-03940CF283CE}" type="pres">
      <dgm:prSet presAssocID="{42EBA228-7515-4DBB-93E8-691E8ECD95CD}" presName="compNode" presStyleCnt="0"/>
      <dgm:spPr/>
    </dgm:pt>
    <dgm:pt modelId="{DADA7223-D5B7-4A70-A8CA-9D01583CD6BD}" type="pres">
      <dgm:prSet presAssocID="{42EBA228-7515-4DBB-93E8-691E8ECD95CD}" presName="bkgdShape" presStyleLbl="node1" presStyleIdx="1" presStyleCnt="4"/>
      <dgm:spPr/>
    </dgm:pt>
    <dgm:pt modelId="{48FE27A8-C087-4661-9EAF-68CCAA21A991}" type="pres">
      <dgm:prSet presAssocID="{42EBA228-7515-4DBB-93E8-691E8ECD95CD}" presName="nodeTx" presStyleLbl="node1" presStyleIdx="1" presStyleCnt="4">
        <dgm:presLayoutVars>
          <dgm:bulletEnabled val="1"/>
        </dgm:presLayoutVars>
      </dgm:prSet>
      <dgm:spPr/>
    </dgm:pt>
    <dgm:pt modelId="{B7805D8A-CFEB-477D-BFA4-D12C53BA6A56}" type="pres">
      <dgm:prSet presAssocID="{42EBA228-7515-4DBB-93E8-691E8ECD95CD}" presName="invisiNode" presStyleLbl="node1" presStyleIdx="1" presStyleCnt="4"/>
      <dgm:spPr/>
    </dgm:pt>
    <dgm:pt modelId="{490D9A1C-7B58-480E-940E-2CBB51345852}" type="pres">
      <dgm:prSet presAssocID="{42EBA228-7515-4DBB-93E8-691E8ECD95CD}" presName="imagNode" presStyleLbl="fgImgPlace1" presStyleIdx="1" presStyleCnt="4"/>
      <dgm:spPr>
        <a:blipFill>
          <a:blip xmlns:r="http://schemas.openxmlformats.org/officeDocument/2006/relationships" r:embed="rId2"/>
          <a:srcRect/>
          <a:stretch>
            <a:fillRect l="-39000" r="-39000"/>
          </a:stretch>
        </a:blipFill>
      </dgm:spPr>
    </dgm:pt>
    <dgm:pt modelId="{950754B7-2C6A-4188-A5E7-575964C743F3}" type="pres">
      <dgm:prSet presAssocID="{60ACAE9B-4A71-4540-9715-43F60EB76C2A}" presName="sibTrans" presStyleLbl="sibTrans2D1" presStyleIdx="0" presStyleCnt="0"/>
      <dgm:spPr/>
    </dgm:pt>
    <dgm:pt modelId="{309AB699-91D4-408E-8768-206C4674A43D}" type="pres">
      <dgm:prSet presAssocID="{32F0F1B3-53FE-41DA-A8D4-CCF866752011}" presName="compNode" presStyleCnt="0"/>
      <dgm:spPr/>
    </dgm:pt>
    <dgm:pt modelId="{1091CA0D-A208-415B-87D2-B11BF977F0E9}" type="pres">
      <dgm:prSet presAssocID="{32F0F1B3-53FE-41DA-A8D4-CCF866752011}" presName="bkgdShape" presStyleLbl="node1" presStyleIdx="2" presStyleCnt="4"/>
      <dgm:spPr/>
    </dgm:pt>
    <dgm:pt modelId="{B76578CA-8C5A-4A4E-92EF-EA13C28F7234}" type="pres">
      <dgm:prSet presAssocID="{32F0F1B3-53FE-41DA-A8D4-CCF866752011}" presName="nodeTx" presStyleLbl="node1" presStyleIdx="2" presStyleCnt="4">
        <dgm:presLayoutVars>
          <dgm:bulletEnabled val="1"/>
        </dgm:presLayoutVars>
      </dgm:prSet>
      <dgm:spPr/>
    </dgm:pt>
    <dgm:pt modelId="{D884FFF4-13F3-45AE-8F64-51A5E1FD8290}" type="pres">
      <dgm:prSet presAssocID="{32F0F1B3-53FE-41DA-A8D4-CCF866752011}" presName="invisiNode" presStyleLbl="node1" presStyleIdx="2" presStyleCnt="4"/>
      <dgm:spPr/>
    </dgm:pt>
    <dgm:pt modelId="{B9DA64C6-A948-4CAC-92C7-DD14CAD0AE7D}" type="pres">
      <dgm:prSet presAssocID="{32F0F1B3-53FE-41DA-A8D4-CCF866752011}" presName="imagNode" presStyleLbl="fgImgPlace1" presStyleIdx="2" presStyleCnt="4" custLinFactNeighborY="-78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8D454613-488A-4F86-895C-9CA220D26629}" type="pres">
      <dgm:prSet presAssocID="{DDE86425-E85A-43B3-A8B7-A7DEA901F2A4}" presName="sibTrans" presStyleLbl="sibTrans2D1" presStyleIdx="0" presStyleCnt="0"/>
      <dgm:spPr/>
    </dgm:pt>
    <dgm:pt modelId="{1E1EE9C1-8A66-4F01-8B82-22D5BD6B176F}" type="pres">
      <dgm:prSet presAssocID="{D0DD8A5F-451D-473F-9C9C-BBEFB7ECE771}" presName="compNode" presStyleCnt="0"/>
      <dgm:spPr/>
    </dgm:pt>
    <dgm:pt modelId="{5CA698D1-7DA0-46D5-9034-533930DB423F}" type="pres">
      <dgm:prSet presAssocID="{D0DD8A5F-451D-473F-9C9C-BBEFB7ECE771}" presName="bkgdShape" presStyleLbl="node1" presStyleIdx="3" presStyleCnt="4"/>
      <dgm:spPr/>
    </dgm:pt>
    <dgm:pt modelId="{AAF0BD31-E4D4-4BA0-B4B1-23858115C257}" type="pres">
      <dgm:prSet presAssocID="{D0DD8A5F-451D-473F-9C9C-BBEFB7ECE771}" presName="nodeTx" presStyleLbl="node1" presStyleIdx="3" presStyleCnt="4">
        <dgm:presLayoutVars>
          <dgm:bulletEnabled val="1"/>
        </dgm:presLayoutVars>
      </dgm:prSet>
      <dgm:spPr/>
    </dgm:pt>
    <dgm:pt modelId="{8E7F2793-EF3F-4867-8A1C-345120884361}" type="pres">
      <dgm:prSet presAssocID="{D0DD8A5F-451D-473F-9C9C-BBEFB7ECE771}" presName="invisiNode" presStyleLbl="node1" presStyleIdx="3" presStyleCnt="4"/>
      <dgm:spPr/>
    </dgm:pt>
    <dgm:pt modelId="{8FEAF018-74E4-457A-97B5-8DFBA3F2C29A}" type="pres">
      <dgm:prSet presAssocID="{D0DD8A5F-451D-473F-9C9C-BBEFB7ECE771}" presName="imagNode" presStyleLbl="fgImgPlace1" presStyleIdx="3" presStyleCnt="4"/>
      <dgm:spPr>
        <a:blipFill>
          <a:blip xmlns:r="http://schemas.openxmlformats.org/officeDocument/2006/relationships" r:embed="rId4"/>
          <a:srcRect/>
          <a:stretch>
            <a:fillRect l="-39000" r="-39000"/>
          </a:stretch>
        </a:blipFill>
      </dgm:spPr>
    </dgm:pt>
  </dgm:ptLst>
  <dgm:cxnLst>
    <dgm:cxn modelId="{EEB8510C-9CB7-484E-92F7-789D2736F3A2}" srcId="{94E67EBE-1A1B-49B5-B06D-F50FA5AF761F}" destId="{D0DD8A5F-451D-473F-9C9C-BBEFB7ECE771}" srcOrd="3" destOrd="0" parTransId="{F66BED86-31F7-4D07-8214-7894D44A233B}" sibTransId="{08EE8E4C-7172-4C15-B987-D575CA23F09C}"/>
    <dgm:cxn modelId="{0DCF4912-9B7A-497E-AC3B-6E45C664D4AD}" type="presOf" srcId="{32F0F1B3-53FE-41DA-A8D4-CCF866752011}" destId="{B76578CA-8C5A-4A4E-92EF-EA13C28F7234}" srcOrd="1" destOrd="0" presId="urn:microsoft.com/office/officeart/2005/8/layout/hList7"/>
    <dgm:cxn modelId="{23CC6F25-38F2-40E3-A59F-7995627422D0}" type="presOf" srcId="{6F6E9B54-5E73-4A9A-A822-7F136D037EFA}" destId="{C1AE867A-A581-46A3-AFF3-9C8E6A1D24D1}" srcOrd="0" destOrd="0" presId="urn:microsoft.com/office/officeart/2005/8/layout/hList7"/>
    <dgm:cxn modelId="{0FD6D228-5D55-4F7A-81C5-07160716503D}" type="presOf" srcId="{94E67EBE-1A1B-49B5-B06D-F50FA5AF761F}" destId="{79D900E0-0514-4CF2-8809-F54069531890}" srcOrd="0" destOrd="0" presId="urn:microsoft.com/office/officeart/2005/8/layout/hList7"/>
    <dgm:cxn modelId="{A100555B-780A-47C1-B968-0D0651391BC7}" type="presOf" srcId="{D0DD8A5F-451D-473F-9C9C-BBEFB7ECE771}" destId="{AAF0BD31-E4D4-4BA0-B4B1-23858115C257}" srcOrd="1" destOrd="0" presId="urn:microsoft.com/office/officeart/2005/8/layout/hList7"/>
    <dgm:cxn modelId="{DA921369-A6FB-489A-8FEB-3BF85644DAAB}" type="presOf" srcId="{73F39A63-164F-497A-9E45-B3C32561DB2C}" destId="{C63BFE3F-B52A-4DFF-B88D-1A7A1D257B60}" srcOrd="0" destOrd="0" presId="urn:microsoft.com/office/officeart/2005/8/layout/hList7"/>
    <dgm:cxn modelId="{3A749158-051B-4E2F-B871-BBF09601E912}" type="presOf" srcId="{DDE86425-E85A-43B3-A8B7-A7DEA901F2A4}" destId="{8D454613-488A-4F86-895C-9CA220D26629}" srcOrd="0" destOrd="0" presId="urn:microsoft.com/office/officeart/2005/8/layout/hList7"/>
    <dgm:cxn modelId="{2AFFFD90-DA88-4CB1-B988-1050B06A2473}" type="presOf" srcId="{32F0F1B3-53FE-41DA-A8D4-CCF866752011}" destId="{1091CA0D-A208-415B-87D2-B11BF977F0E9}" srcOrd="0" destOrd="0" presId="urn:microsoft.com/office/officeart/2005/8/layout/hList7"/>
    <dgm:cxn modelId="{2FED3491-0DCE-4522-954A-377433527126}" srcId="{94E67EBE-1A1B-49B5-B06D-F50FA5AF761F}" destId="{32F0F1B3-53FE-41DA-A8D4-CCF866752011}" srcOrd="2" destOrd="0" parTransId="{6D3AD6A1-E72E-4C76-AC33-24DEB8078254}" sibTransId="{DDE86425-E85A-43B3-A8B7-A7DEA901F2A4}"/>
    <dgm:cxn modelId="{B11782B0-2A02-4459-9899-D3C2DAAB46D4}" srcId="{94E67EBE-1A1B-49B5-B06D-F50FA5AF761F}" destId="{6F6E9B54-5E73-4A9A-A822-7F136D037EFA}" srcOrd="0" destOrd="0" parTransId="{5BB5566C-C620-4481-ACCF-EE86A1AD3C96}" sibTransId="{73F39A63-164F-497A-9E45-B3C32561DB2C}"/>
    <dgm:cxn modelId="{BD8A57B4-854D-4592-AA2C-E49F543D455A}" type="presOf" srcId="{42EBA228-7515-4DBB-93E8-691E8ECD95CD}" destId="{48FE27A8-C087-4661-9EAF-68CCAA21A991}" srcOrd="1" destOrd="0" presId="urn:microsoft.com/office/officeart/2005/8/layout/hList7"/>
    <dgm:cxn modelId="{B234B4BA-AC78-4169-96F1-DE37D4055E56}" srcId="{94E67EBE-1A1B-49B5-B06D-F50FA5AF761F}" destId="{42EBA228-7515-4DBB-93E8-691E8ECD95CD}" srcOrd="1" destOrd="0" parTransId="{9CB86A57-8E35-4B66-890C-7CD04E2AC02F}" sibTransId="{60ACAE9B-4A71-4540-9715-43F60EB76C2A}"/>
    <dgm:cxn modelId="{349603C5-5993-44F8-9D79-B36E0375A877}" type="presOf" srcId="{60ACAE9B-4A71-4540-9715-43F60EB76C2A}" destId="{950754B7-2C6A-4188-A5E7-575964C743F3}" srcOrd="0" destOrd="0" presId="urn:microsoft.com/office/officeart/2005/8/layout/hList7"/>
    <dgm:cxn modelId="{45893BCC-7BB6-4B8B-8417-59B489EA98B5}" type="presOf" srcId="{D0DD8A5F-451D-473F-9C9C-BBEFB7ECE771}" destId="{5CA698D1-7DA0-46D5-9034-533930DB423F}" srcOrd="0" destOrd="0" presId="urn:microsoft.com/office/officeart/2005/8/layout/hList7"/>
    <dgm:cxn modelId="{24363AD0-82B7-4883-8494-B25B987A3461}" type="presOf" srcId="{42EBA228-7515-4DBB-93E8-691E8ECD95CD}" destId="{DADA7223-D5B7-4A70-A8CA-9D01583CD6BD}" srcOrd="0" destOrd="0" presId="urn:microsoft.com/office/officeart/2005/8/layout/hList7"/>
    <dgm:cxn modelId="{006D1DFE-E52B-4F2B-8CBB-C4E6EEC36D96}" type="presOf" srcId="{6F6E9B54-5E73-4A9A-A822-7F136D037EFA}" destId="{430F08FD-1E19-453D-BBD9-5A8E36C12931}" srcOrd="1" destOrd="0" presId="urn:microsoft.com/office/officeart/2005/8/layout/hList7"/>
    <dgm:cxn modelId="{83A531EA-87B7-451B-99D2-08BECC81CFEE}" type="presParOf" srcId="{79D900E0-0514-4CF2-8809-F54069531890}" destId="{A4D40024-DFE1-45FF-AA19-51505740FDCD}" srcOrd="0" destOrd="0" presId="urn:microsoft.com/office/officeart/2005/8/layout/hList7"/>
    <dgm:cxn modelId="{C0E532BF-E737-4F8B-8A4E-DA53A71705DC}" type="presParOf" srcId="{79D900E0-0514-4CF2-8809-F54069531890}" destId="{830B6D02-5B61-4A6D-98EC-4C35E0B3ADCF}" srcOrd="1" destOrd="0" presId="urn:microsoft.com/office/officeart/2005/8/layout/hList7"/>
    <dgm:cxn modelId="{9D6CBADD-3FB5-4A8D-A43A-983492CDC5EE}" type="presParOf" srcId="{830B6D02-5B61-4A6D-98EC-4C35E0B3ADCF}" destId="{B1342029-A797-4901-AB63-9EA6BCDCAFA6}" srcOrd="0" destOrd="0" presId="urn:microsoft.com/office/officeart/2005/8/layout/hList7"/>
    <dgm:cxn modelId="{71AC3841-EB87-4D22-B2D4-AF1B75D12481}" type="presParOf" srcId="{B1342029-A797-4901-AB63-9EA6BCDCAFA6}" destId="{C1AE867A-A581-46A3-AFF3-9C8E6A1D24D1}" srcOrd="0" destOrd="0" presId="urn:microsoft.com/office/officeart/2005/8/layout/hList7"/>
    <dgm:cxn modelId="{DFBAA282-A607-4A79-8237-EF412EFBADBB}" type="presParOf" srcId="{B1342029-A797-4901-AB63-9EA6BCDCAFA6}" destId="{430F08FD-1E19-453D-BBD9-5A8E36C12931}" srcOrd="1" destOrd="0" presId="urn:microsoft.com/office/officeart/2005/8/layout/hList7"/>
    <dgm:cxn modelId="{DC06683F-6F4C-4BCB-92C3-AAD294BFC79F}" type="presParOf" srcId="{B1342029-A797-4901-AB63-9EA6BCDCAFA6}" destId="{EBC4AAE1-F32C-442D-8F0A-F8DCF750B096}" srcOrd="2" destOrd="0" presId="urn:microsoft.com/office/officeart/2005/8/layout/hList7"/>
    <dgm:cxn modelId="{C680928A-8902-4CB0-8462-7A5C99A22D92}" type="presParOf" srcId="{B1342029-A797-4901-AB63-9EA6BCDCAFA6}" destId="{EF0B823A-2BC9-4FF5-BC3C-7CF94B7542FB}" srcOrd="3" destOrd="0" presId="urn:microsoft.com/office/officeart/2005/8/layout/hList7"/>
    <dgm:cxn modelId="{403E1884-7CFF-4967-80A4-D13FF3A307A9}" type="presParOf" srcId="{830B6D02-5B61-4A6D-98EC-4C35E0B3ADCF}" destId="{C63BFE3F-B52A-4DFF-B88D-1A7A1D257B60}" srcOrd="1" destOrd="0" presId="urn:microsoft.com/office/officeart/2005/8/layout/hList7"/>
    <dgm:cxn modelId="{67F19BCE-25AF-4278-B260-80193859A41E}" type="presParOf" srcId="{830B6D02-5B61-4A6D-98EC-4C35E0B3ADCF}" destId="{EA9122EC-08DD-4BDB-9680-03940CF283CE}" srcOrd="2" destOrd="0" presId="urn:microsoft.com/office/officeart/2005/8/layout/hList7"/>
    <dgm:cxn modelId="{958ADCDD-23D4-4788-BEB6-39A1C3EB895B}" type="presParOf" srcId="{EA9122EC-08DD-4BDB-9680-03940CF283CE}" destId="{DADA7223-D5B7-4A70-A8CA-9D01583CD6BD}" srcOrd="0" destOrd="0" presId="urn:microsoft.com/office/officeart/2005/8/layout/hList7"/>
    <dgm:cxn modelId="{1ED98FF4-2904-498E-B769-6E5F1E4B871E}" type="presParOf" srcId="{EA9122EC-08DD-4BDB-9680-03940CF283CE}" destId="{48FE27A8-C087-4661-9EAF-68CCAA21A991}" srcOrd="1" destOrd="0" presId="urn:microsoft.com/office/officeart/2005/8/layout/hList7"/>
    <dgm:cxn modelId="{B1899190-30BB-475D-B07A-64DF1648677F}" type="presParOf" srcId="{EA9122EC-08DD-4BDB-9680-03940CF283CE}" destId="{B7805D8A-CFEB-477D-BFA4-D12C53BA6A56}" srcOrd="2" destOrd="0" presId="urn:microsoft.com/office/officeart/2005/8/layout/hList7"/>
    <dgm:cxn modelId="{18E234E0-D172-47AC-8FEA-906EC0DE0550}" type="presParOf" srcId="{EA9122EC-08DD-4BDB-9680-03940CF283CE}" destId="{490D9A1C-7B58-480E-940E-2CBB51345852}" srcOrd="3" destOrd="0" presId="urn:microsoft.com/office/officeart/2005/8/layout/hList7"/>
    <dgm:cxn modelId="{7E3E9DC7-CF9C-4C18-8FFE-7C5F8FC148AF}" type="presParOf" srcId="{830B6D02-5B61-4A6D-98EC-4C35E0B3ADCF}" destId="{950754B7-2C6A-4188-A5E7-575964C743F3}" srcOrd="3" destOrd="0" presId="urn:microsoft.com/office/officeart/2005/8/layout/hList7"/>
    <dgm:cxn modelId="{02FE021D-AC7D-41DD-8E9C-0BE0757A2121}" type="presParOf" srcId="{830B6D02-5B61-4A6D-98EC-4C35E0B3ADCF}" destId="{309AB699-91D4-408E-8768-206C4674A43D}" srcOrd="4" destOrd="0" presId="urn:microsoft.com/office/officeart/2005/8/layout/hList7"/>
    <dgm:cxn modelId="{48D86010-03FD-4918-BC88-4941F5C53899}" type="presParOf" srcId="{309AB699-91D4-408E-8768-206C4674A43D}" destId="{1091CA0D-A208-415B-87D2-B11BF977F0E9}" srcOrd="0" destOrd="0" presId="urn:microsoft.com/office/officeart/2005/8/layout/hList7"/>
    <dgm:cxn modelId="{CAF9C238-9828-4176-B80C-AF04F3F32D19}" type="presParOf" srcId="{309AB699-91D4-408E-8768-206C4674A43D}" destId="{B76578CA-8C5A-4A4E-92EF-EA13C28F7234}" srcOrd="1" destOrd="0" presId="urn:microsoft.com/office/officeart/2005/8/layout/hList7"/>
    <dgm:cxn modelId="{73A5CF41-C41E-41CB-A654-9DA4B2FA46BA}" type="presParOf" srcId="{309AB699-91D4-408E-8768-206C4674A43D}" destId="{D884FFF4-13F3-45AE-8F64-51A5E1FD8290}" srcOrd="2" destOrd="0" presId="urn:microsoft.com/office/officeart/2005/8/layout/hList7"/>
    <dgm:cxn modelId="{08E6A91F-E1F6-4BF0-8165-3F4D337D02F3}" type="presParOf" srcId="{309AB699-91D4-408E-8768-206C4674A43D}" destId="{B9DA64C6-A948-4CAC-92C7-DD14CAD0AE7D}" srcOrd="3" destOrd="0" presId="urn:microsoft.com/office/officeart/2005/8/layout/hList7"/>
    <dgm:cxn modelId="{68A6C880-88BF-4AA0-9447-3FC1745CE1BA}" type="presParOf" srcId="{830B6D02-5B61-4A6D-98EC-4C35E0B3ADCF}" destId="{8D454613-488A-4F86-895C-9CA220D26629}" srcOrd="5" destOrd="0" presId="urn:microsoft.com/office/officeart/2005/8/layout/hList7"/>
    <dgm:cxn modelId="{D7642EE3-F0CB-4D52-AFF4-29421F6581DD}" type="presParOf" srcId="{830B6D02-5B61-4A6D-98EC-4C35E0B3ADCF}" destId="{1E1EE9C1-8A66-4F01-8B82-22D5BD6B176F}" srcOrd="6" destOrd="0" presId="urn:microsoft.com/office/officeart/2005/8/layout/hList7"/>
    <dgm:cxn modelId="{437D3000-7A52-42DA-9FF8-BC3178B588B5}" type="presParOf" srcId="{1E1EE9C1-8A66-4F01-8B82-22D5BD6B176F}" destId="{5CA698D1-7DA0-46D5-9034-533930DB423F}" srcOrd="0" destOrd="0" presId="urn:microsoft.com/office/officeart/2005/8/layout/hList7"/>
    <dgm:cxn modelId="{2251D364-AD5C-4D3F-B2BF-355020233B2B}" type="presParOf" srcId="{1E1EE9C1-8A66-4F01-8B82-22D5BD6B176F}" destId="{AAF0BD31-E4D4-4BA0-B4B1-23858115C257}" srcOrd="1" destOrd="0" presId="urn:microsoft.com/office/officeart/2005/8/layout/hList7"/>
    <dgm:cxn modelId="{335A028D-5E71-4E34-ABFD-21E0115011FC}" type="presParOf" srcId="{1E1EE9C1-8A66-4F01-8B82-22D5BD6B176F}" destId="{8E7F2793-EF3F-4867-8A1C-345120884361}" srcOrd="2" destOrd="0" presId="urn:microsoft.com/office/officeart/2005/8/layout/hList7"/>
    <dgm:cxn modelId="{839602CA-6874-4522-920F-18BDDDFDB661}" type="presParOf" srcId="{1E1EE9C1-8A66-4F01-8B82-22D5BD6B176F}" destId="{8FEAF018-74E4-457A-97B5-8DFBA3F2C29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79E6B2-0524-4D6B-81E7-464E731501C3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24276A-9FB4-4DBD-9BE8-F821E6627F96}">
      <dgm:prSet phldrT="[Text]" custT="1"/>
      <dgm:spPr/>
      <dgm:t>
        <a:bodyPr/>
        <a:lstStyle/>
        <a:p>
          <a:r>
            <a:rPr lang="en-US" sz="500" dirty="0"/>
            <a:t>Product</a:t>
          </a:r>
        </a:p>
        <a:p>
          <a:r>
            <a:rPr lang="en-US" sz="500" dirty="0"/>
            <a:t>Design</a:t>
          </a:r>
        </a:p>
      </dgm:t>
    </dgm:pt>
    <dgm:pt modelId="{2B4ABF80-2F1E-48E4-85A8-39243C5E1161}" type="parTrans" cxnId="{2B0208B2-CA00-476C-AC73-DE3B5F7B1254}">
      <dgm:prSet/>
      <dgm:spPr/>
      <dgm:t>
        <a:bodyPr/>
        <a:lstStyle/>
        <a:p>
          <a:endParaRPr lang="en-US" sz="500"/>
        </a:p>
      </dgm:t>
    </dgm:pt>
    <dgm:pt modelId="{B67592BE-A4B6-4D2B-9BF7-DF296AACE794}" type="sibTrans" cxnId="{2B0208B2-CA00-476C-AC73-DE3B5F7B1254}">
      <dgm:prSet custT="1"/>
      <dgm:spPr/>
      <dgm:t>
        <a:bodyPr/>
        <a:lstStyle/>
        <a:p>
          <a:endParaRPr lang="en-US" sz="500"/>
        </a:p>
      </dgm:t>
    </dgm:pt>
    <dgm:pt modelId="{598B6268-326A-40C1-837B-C6D199F3F4A8}">
      <dgm:prSet phldrT="[Text]" custT="1"/>
      <dgm:spPr/>
      <dgm:t>
        <a:bodyPr/>
        <a:lstStyle/>
        <a:p>
          <a:r>
            <a:rPr lang="en-US" sz="500" dirty="0"/>
            <a:t>Marketing</a:t>
          </a:r>
        </a:p>
        <a:p>
          <a:r>
            <a:rPr lang="en-US" sz="500" dirty="0"/>
            <a:t>Decisions</a:t>
          </a:r>
        </a:p>
      </dgm:t>
    </dgm:pt>
    <dgm:pt modelId="{37887C85-618C-4978-AE3B-DE74A9C92E87}" type="parTrans" cxnId="{0AD94C53-5BAC-4B0D-BD07-A6A7DFC70A3D}">
      <dgm:prSet/>
      <dgm:spPr/>
      <dgm:t>
        <a:bodyPr/>
        <a:lstStyle/>
        <a:p>
          <a:endParaRPr lang="en-US" sz="500"/>
        </a:p>
      </dgm:t>
    </dgm:pt>
    <dgm:pt modelId="{C9D75591-D204-4225-929C-5B7A007CB1AE}" type="sibTrans" cxnId="{0AD94C53-5BAC-4B0D-BD07-A6A7DFC70A3D}">
      <dgm:prSet custT="1"/>
      <dgm:spPr/>
      <dgm:t>
        <a:bodyPr/>
        <a:lstStyle/>
        <a:p>
          <a:endParaRPr lang="en-US" sz="500"/>
        </a:p>
      </dgm:t>
    </dgm:pt>
    <dgm:pt modelId="{0E4B0CEF-F3B8-4A3F-814C-AE01216481E5}">
      <dgm:prSet phldrT="[Text]" custT="1"/>
      <dgm:spPr/>
      <dgm:t>
        <a:bodyPr/>
        <a:lstStyle/>
        <a:p>
          <a:r>
            <a:rPr lang="en-US" sz="500" dirty="0"/>
            <a:t>Cash Flow</a:t>
          </a:r>
        </a:p>
        <a:p>
          <a:r>
            <a:rPr lang="en-US" sz="500" dirty="0"/>
            <a:t>Management</a:t>
          </a:r>
        </a:p>
      </dgm:t>
    </dgm:pt>
    <dgm:pt modelId="{19BBB73C-00C3-486B-BC2E-893AA58BD8A5}" type="parTrans" cxnId="{E16F6BDD-2D6A-4077-B1D7-D6C2BD2AF543}">
      <dgm:prSet/>
      <dgm:spPr/>
      <dgm:t>
        <a:bodyPr/>
        <a:lstStyle/>
        <a:p>
          <a:endParaRPr lang="en-US" sz="500"/>
        </a:p>
      </dgm:t>
    </dgm:pt>
    <dgm:pt modelId="{8A7C34B3-3B1D-40CC-8085-831DAC1982C3}" type="sibTrans" cxnId="{E16F6BDD-2D6A-4077-B1D7-D6C2BD2AF543}">
      <dgm:prSet custT="1"/>
      <dgm:spPr/>
      <dgm:t>
        <a:bodyPr/>
        <a:lstStyle/>
        <a:p>
          <a:endParaRPr lang="en-US" sz="500"/>
        </a:p>
      </dgm:t>
    </dgm:pt>
    <dgm:pt modelId="{54F8F649-4029-42D6-83FC-3E97D44BB39D}">
      <dgm:prSet phldrT="[Text]" custT="1"/>
      <dgm:spPr/>
      <dgm:t>
        <a:bodyPr/>
        <a:lstStyle/>
        <a:p>
          <a:r>
            <a:rPr lang="en-US" sz="500" dirty="0"/>
            <a:t>Quarter Process</a:t>
          </a:r>
        </a:p>
      </dgm:t>
    </dgm:pt>
    <dgm:pt modelId="{BF8F82FD-7607-417E-B163-FD520A0EE0AB}" type="parTrans" cxnId="{D208D2FB-4445-400E-8E10-574C228015DA}">
      <dgm:prSet/>
      <dgm:spPr/>
      <dgm:t>
        <a:bodyPr/>
        <a:lstStyle/>
        <a:p>
          <a:endParaRPr lang="en-US" sz="500"/>
        </a:p>
      </dgm:t>
    </dgm:pt>
    <dgm:pt modelId="{DAD92F76-798A-4CB3-A2D6-AA3A156CEC8B}" type="sibTrans" cxnId="{D208D2FB-4445-400E-8E10-574C228015DA}">
      <dgm:prSet custT="1"/>
      <dgm:spPr/>
      <dgm:t>
        <a:bodyPr/>
        <a:lstStyle/>
        <a:p>
          <a:endParaRPr lang="en-US" sz="500"/>
        </a:p>
      </dgm:t>
    </dgm:pt>
    <dgm:pt modelId="{84EAD88B-6BA6-47B0-8C55-056341D78AAA}" type="pres">
      <dgm:prSet presAssocID="{6179E6B2-0524-4D6B-81E7-464E731501C3}" presName="cycle" presStyleCnt="0">
        <dgm:presLayoutVars>
          <dgm:dir/>
          <dgm:resizeHandles val="exact"/>
        </dgm:presLayoutVars>
      </dgm:prSet>
      <dgm:spPr/>
    </dgm:pt>
    <dgm:pt modelId="{845065D4-3E2F-400C-B2FB-ACFA7390196C}" type="pres">
      <dgm:prSet presAssocID="{0E24276A-9FB4-4DBD-9BE8-F821E6627F96}" presName="node" presStyleLbl="node1" presStyleIdx="0" presStyleCnt="4" custRadScaleRad="103383">
        <dgm:presLayoutVars>
          <dgm:bulletEnabled val="1"/>
        </dgm:presLayoutVars>
      </dgm:prSet>
      <dgm:spPr/>
    </dgm:pt>
    <dgm:pt modelId="{B089068F-CD99-4DEB-9585-FEA1297E30FF}" type="pres">
      <dgm:prSet presAssocID="{B67592BE-A4B6-4D2B-9BF7-DF296AACE794}" presName="sibTrans" presStyleLbl="sibTrans2D1" presStyleIdx="0" presStyleCnt="4"/>
      <dgm:spPr/>
    </dgm:pt>
    <dgm:pt modelId="{13950C69-3ADB-41A6-8905-D582022D588B}" type="pres">
      <dgm:prSet presAssocID="{B67592BE-A4B6-4D2B-9BF7-DF296AACE794}" presName="connectorText" presStyleLbl="sibTrans2D1" presStyleIdx="0" presStyleCnt="4"/>
      <dgm:spPr/>
    </dgm:pt>
    <dgm:pt modelId="{5ED993EF-3F3D-408F-944E-57C8CEB82CDE}" type="pres">
      <dgm:prSet presAssocID="{598B6268-326A-40C1-837B-C6D199F3F4A8}" presName="node" presStyleLbl="node1" presStyleIdx="1" presStyleCnt="4">
        <dgm:presLayoutVars>
          <dgm:bulletEnabled val="1"/>
        </dgm:presLayoutVars>
      </dgm:prSet>
      <dgm:spPr/>
    </dgm:pt>
    <dgm:pt modelId="{779CCF22-8395-4655-BFCB-2AA3038CD69D}" type="pres">
      <dgm:prSet presAssocID="{C9D75591-D204-4225-929C-5B7A007CB1AE}" presName="sibTrans" presStyleLbl="sibTrans2D1" presStyleIdx="1" presStyleCnt="4"/>
      <dgm:spPr/>
    </dgm:pt>
    <dgm:pt modelId="{6D5420DA-D205-461E-894B-98839AC7F87F}" type="pres">
      <dgm:prSet presAssocID="{C9D75591-D204-4225-929C-5B7A007CB1AE}" presName="connectorText" presStyleLbl="sibTrans2D1" presStyleIdx="1" presStyleCnt="4"/>
      <dgm:spPr/>
    </dgm:pt>
    <dgm:pt modelId="{DA75E1CD-3E20-4CAF-B538-09829715BC09}" type="pres">
      <dgm:prSet presAssocID="{0E4B0CEF-F3B8-4A3F-814C-AE01216481E5}" presName="node" presStyleLbl="node1" presStyleIdx="2" presStyleCnt="4">
        <dgm:presLayoutVars>
          <dgm:bulletEnabled val="1"/>
        </dgm:presLayoutVars>
      </dgm:prSet>
      <dgm:spPr/>
    </dgm:pt>
    <dgm:pt modelId="{403274CA-F110-4C56-80AA-2872597F9256}" type="pres">
      <dgm:prSet presAssocID="{8A7C34B3-3B1D-40CC-8085-831DAC1982C3}" presName="sibTrans" presStyleLbl="sibTrans2D1" presStyleIdx="2" presStyleCnt="4"/>
      <dgm:spPr/>
    </dgm:pt>
    <dgm:pt modelId="{EDED8B8F-EB71-4DCC-BD92-FFD5FCC1D150}" type="pres">
      <dgm:prSet presAssocID="{8A7C34B3-3B1D-40CC-8085-831DAC1982C3}" presName="connectorText" presStyleLbl="sibTrans2D1" presStyleIdx="2" presStyleCnt="4"/>
      <dgm:spPr/>
    </dgm:pt>
    <dgm:pt modelId="{C2CFE65D-9E19-407E-A500-3F6B116084AA}" type="pres">
      <dgm:prSet presAssocID="{54F8F649-4029-42D6-83FC-3E97D44BB39D}" presName="node" presStyleLbl="node1" presStyleIdx="3" presStyleCnt="4">
        <dgm:presLayoutVars>
          <dgm:bulletEnabled val="1"/>
        </dgm:presLayoutVars>
      </dgm:prSet>
      <dgm:spPr/>
    </dgm:pt>
    <dgm:pt modelId="{2CFF36DA-D0A1-4BF9-BA30-952FD02B79C3}" type="pres">
      <dgm:prSet presAssocID="{DAD92F76-798A-4CB3-A2D6-AA3A156CEC8B}" presName="sibTrans" presStyleLbl="sibTrans2D1" presStyleIdx="3" presStyleCnt="4"/>
      <dgm:spPr/>
    </dgm:pt>
    <dgm:pt modelId="{7768BACD-9F65-4A12-B0BE-2367CBE4ECDA}" type="pres">
      <dgm:prSet presAssocID="{DAD92F76-798A-4CB3-A2D6-AA3A156CEC8B}" presName="connectorText" presStyleLbl="sibTrans2D1" presStyleIdx="3" presStyleCnt="4"/>
      <dgm:spPr/>
    </dgm:pt>
  </dgm:ptLst>
  <dgm:cxnLst>
    <dgm:cxn modelId="{F861A00C-0983-45E0-A83E-ED5B42CB2539}" type="presOf" srcId="{DAD92F76-798A-4CB3-A2D6-AA3A156CEC8B}" destId="{7768BACD-9F65-4A12-B0BE-2367CBE4ECDA}" srcOrd="1" destOrd="0" presId="urn:microsoft.com/office/officeart/2005/8/layout/cycle2"/>
    <dgm:cxn modelId="{42CB821A-69AF-409E-87CF-727DC88615D9}" type="presOf" srcId="{0E24276A-9FB4-4DBD-9BE8-F821E6627F96}" destId="{845065D4-3E2F-400C-B2FB-ACFA7390196C}" srcOrd="0" destOrd="0" presId="urn:microsoft.com/office/officeart/2005/8/layout/cycle2"/>
    <dgm:cxn modelId="{21E47E38-B34B-42E7-B543-FCD05B27426F}" type="presOf" srcId="{B67592BE-A4B6-4D2B-9BF7-DF296AACE794}" destId="{13950C69-3ADB-41A6-8905-D582022D588B}" srcOrd="1" destOrd="0" presId="urn:microsoft.com/office/officeart/2005/8/layout/cycle2"/>
    <dgm:cxn modelId="{A6BE7560-16FC-4A3B-915C-BD8218503C24}" type="presOf" srcId="{8A7C34B3-3B1D-40CC-8085-831DAC1982C3}" destId="{403274CA-F110-4C56-80AA-2872597F9256}" srcOrd="0" destOrd="0" presId="urn:microsoft.com/office/officeart/2005/8/layout/cycle2"/>
    <dgm:cxn modelId="{B9C03348-4D74-43B7-BC8A-54E3D4D01C05}" type="presOf" srcId="{0E4B0CEF-F3B8-4A3F-814C-AE01216481E5}" destId="{DA75E1CD-3E20-4CAF-B538-09829715BC09}" srcOrd="0" destOrd="0" presId="urn:microsoft.com/office/officeart/2005/8/layout/cycle2"/>
    <dgm:cxn modelId="{80218B4B-F863-43CC-8D02-C4096D04B390}" type="presOf" srcId="{54F8F649-4029-42D6-83FC-3E97D44BB39D}" destId="{C2CFE65D-9E19-407E-A500-3F6B116084AA}" srcOrd="0" destOrd="0" presId="urn:microsoft.com/office/officeart/2005/8/layout/cycle2"/>
    <dgm:cxn modelId="{87768672-BB98-4280-9866-1B50CEDE914B}" type="presOf" srcId="{C9D75591-D204-4225-929C-5B7A007CB1AE}" destId="{779CCF22-8395-4655-BFCB-2AA3038CD69D}" srcOrd="0" destOrd="0" presId="urn:microsoft.com/office/officeart/2005/8/layout/cycle2"/>
    <dgm:cxn modelId="{0AD94C53-5BAC-4B0D-BD07-A6A7DFC70A3D}" srcId="{6179E6B2-0524-4D6B-81E7-464E731501C3}" destId="{598B6268-326A-40C1-837B-C6D199F3F4A8}" srcOrd="1" destOrd="0" parTransId="{37887C85-618C-4978-AE3B-DE74A9C92E87}" sibTransId="{C9D75591-D204-4225-929C-5B7A007CB1AE}"/>
    <dgm:cxn modelId="{60C41787-F9EC-4E2E-A0E2-B07D437CDDAA}" type="presOf" srcId="{DAD92F76-798A-4CB3-A2D6-AA3A156CEC8B}" destId="{2CFF36DA-D0A1-4BF9-BA30-952FD02B79C3}" srcOrd="0" destOrd="0" presId="urn:microsoft.com/office/officeart/2005/8/layout/cycle2"/>
    <dgm:cxn modelId="{39503696-2682-472B-BEB9-62C1F93B2C9C}" type="presOf" srcId="{6179E6B2-0524-4D6B-81E7-464E731501C3}" destId="{84EAD88B-6BA6-47B0-8C55-056341D78AAA}" srcOrd="0" destOrd="0" presId="urn:microsoft.com/office/officeart/2005/8/layout/cycle2"/>
    <dgm:cxn modelId="{7AA3BEAE-EE4E-4B5D-8D14-1E2AF00833CD}" type="presOf" srcId="{C9D75591-D204-4225-929C-5B7A007CB1AE}" destId="{6D5420DA-D205-461E-894B-98839AC7F87F}" srcOrd="1" destOrd="0" presId="urn:microsoft.com/office/officeart/2005/8/layout/cycle2"/>
    <dgm:cxn modelId="{2B0208B2-CA00-476C-AC73-DE3B5F7B1254}" srcId="{6179E6B2-0524-4D6B-81E7-464E731501C3}" destId="{0E24276A-9FB4-4DBD-9BE8-F821E6627F96}" srcOrd="0" destOrd="0" parTransId="{2B4ABF80-2F1E-48E4-85A8-39243C5E1161}" sibTransId="{B67592BE-A4B6-4D2B-9BF7-DF296AACE794}"/>
    <dgm:cxn modelId="{552ED5BC-D531-4D08-95F2-54BF69E03B2B}" type="presOf" srcId="{B67592BE-A4B6-4D2B-9BF7-DF296AACE794}" destId="{B089068F-CD99-4DEB-9585-FEA1297E30FF}" srcOrd="0" destOrd="0" presId="urn:microsoft.com/office/officeart/2005/8/layout/cycle2"/>
    <dgm:cxn modelId="{E16F6BDD-2D6A-4077-B1D7-D6C2BD2AF543}" srcId="{6179E6B2-0524-4D6B-81E7-464E731501C3}" destId="{0E4B0CEF-F3B8-4A3F-814C-AE01216481E5}" srcOrd="2" destOrd="0" parTransId="{19BBB73C-00C3-486B-BC2E-893AA58BD8A5}" sibTransId="{8A7C34B3-3B1D-40CC-8085-831DAC1982C3}"/>
    <dgm:cxn modelId="{3DE01BE3-0E34-4A74-BFC9-F5B7D61310CE}" type="presOf" srcId="{598B6268-326A-40C1-837B-C6D199F3F4A8}" destId="{5ED993EF-3F3D-408F-944E-57C8CEB82CDE}" srcOrd="0" destOrd="0" presId="urn:microsoft.com/office/officeart/2005/8/layout/cycle2"/>
    <dgm:cxn modelId="{26BDEFF2-FA5B-4DE7-8530-3CCA7137B792}" type="presOf" srcId="{8A7C34B3-3B1D-40CC-8085-831DAC1982C3}" destId="{EDED8B8F-EB71-4DCC-BD92-FFD5FCC1D150}" srcOrd="1" destOrd="0" presId="urn:microsoft.com/office/officeart/2005/8/layout/cycle2"/>
    <dgm:cxn modelId="{D208D2FB-4445-400E-8E10-574C228015DA}" srcId="{6179E6B2-0524-4D6B-81E7-464E731501C3}" destId="{54F8F649-4029-42D6-83FC-3E97D44BB39D}" srcOrd="3" destOrd="0" parTransId="{BF8F82FD-7607-417E-B163-FD520A0EE0AB}" sibTransId="{DAD92F76-798A-4CB3-A2D6-AA3A156CEC8B}"/>
    <dgm:cxn modelId="{2ACEF82C-45E5-42DE-B66A-C1F8D21FB3FA}" type="presParOf" srcId="{84EAD88B-6BA6-47B0-8C55-056341D78AAA}" destId="{845065D4-3E2F-400C-B2FB-ACFA7390196C}" srcOrd="0" destOrd="0" presId="urn:microsoft.com/office/officeart/2005/8/layout/cycle2"/>
    <dgm:cxn modelId="{C48E6C60-163C-438A-8BB5-20E435059CDB}" type="presParOf" srcId="{84EAD88B-6BA6-47B0-8C55-056341D78AAA}" destId="{B089068F-CD99-4DEB-9585-FEA1297E30FF}" srcOrd="1" destOrd="0" presId="urn:microsoft.com/office/officeart/2005/8/layout/cycle2"/>
    <dgm:cxn modelId="{0D8FDAB8-3414-41EC-A88E-B8D51817F104}" type="presParOf" srcId="{B089068F-CD99-4DEB-9585-FEA1297E30FF}" destId="{13950C69-3ADB-41A6-8905-D582022D588B}" srcOrd="0" destOrd="0" presId="urn:microsoft.com/office/officeart/2005/8/layout/cycle2"/>
    <dgm:cxn modelId="{A111F0CA-62BE-4077-BAD9-67674B21C90A}" type="presParOf" srcId="{84EAD88B-6BA6-47B0-8C55-056341D78AAA}" destId="{5ED993EF-3F3D-408F-944E-57C8CEB82CDE}" srcOrd="2" destOrd="0" presId="urn:microsoft.com/office/officeart/2005/8/layout/cycle2"/>
    <dgm:cxn modelId="{7CEAD137-79FF-4D19-8F31-CE9E39AD125B}" type="presParOf" srcId="{84EAD88B-6BA6-47B0-8C55-056341D78AAA}" destId="{779CCF22-8395-4655-BFCB-2AA3038CD69D}" srcOrd="3" destOrd="0" presId="urn:microsoft.com/office/officeart/2005/8/layout/cycle2"/>
    <dgm:cxn modelId="{0A23F1B7-A723-4511-9E60-7E0854825A5F}" type="presParOf" srcId="{779CCF22-8395-4655-BFCB-2AA3038CD69D}" destId="{6D5420DA-D205-461E-894B-98839AC7F87F}" srcOrd="0" destOrd="0" presId="urn:microsoft.com/office/officeart/2005/8/layout/cycle2"/>
    <dgm:cxn modelId="{07597047-77F7-4509-B196-6AFBF6C49758}" type="presParOf" srcId="{84EAD88B-6BA6-47B0-8C55-056341D78AAA}" destId="{DA75E1CD-3E20-4CAF-B538-09829715BC09}" srcOrd="4" destOrd="0" presId="urn:microsoft.com/office/officeart/2005/8/layout/cycle2"/>
    <dgm:cxn modelId="{2717B8FD-EC89-432F-8135-39724031FD9A}" type="presParOf" srcId="{84EAD88B-6BA6-47B0-8C55-056341D78AAA}" destId="{403274CA-F110-4C56-80AA-2872597F9256}" srcOrd="5" destOrd="0" presId="urn:microsoft.com/office/officeart/2005/8/layout/cycle2"/>
    <dgm:cxn modelId="{94A293FA-D807-41A7-BDB9-5382F51CEC83}" type="presParOf" srcId="{403274CA-F110-4C56-80AA-2872597F9256}" destId="{EDED8B8F-EB71-4DCC-BD92-FFD5FCC1D150}" srcOrd="0" destOrd="0" presId="urn:microsoft.com/office/officeart/2005/8/layout/cycle2"/>
    <dgm:cxn modelId="{40193142-5B54-48E0-B7A0-601D5E51A7C6}" type="presParOf" srcId="{84EAD88B-6BA6-47B0-8C55-056341D78AAA}" destId="{C2CFE65D-9E19-407E-A500-3F6B116084AA}" srcOrd="6" destOrd="0" presId="urn:microsoft.com/office/officeart/2005/8/layout/cycle2"/>
    <dgm:cxn modelId="{662201B4-7D4F-4451-9A79-0F46056E9DE0}" type="presParOf" srcId="{84EAD88B-6BA6-47B0-8C55-056341D78AAA}" destId="{2CFF36DA-D0A1-4BF9-BA30-952FD02B79C3}" srcOrd="7" destOrd="0" presId="urn:microsoft.com/office/officeart/2005/8/layout/cycle2"/>
    <dgm:cxn modelId="{107AEA7A-C19F-479A-A3C8-DA984B3222F9}" type="presParOf" srcId="{2CFF36DA-D0A1-4BF9-BA30-952FD02B79C3}" destId="{7768BACD-9F65-4A12-B0BE-2367CBE4ECD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179E6B2-0524-4D6B-81E7-464E731501C3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24276A-9FB4-4DBD-9BE8-F821E6627F96}">
      <dgm:prSet phldrT="[Text]" custT="1"/>
      <dgm:spPr/>
      <dgm:t>
        <a:bodyPr/>
        <a:lstStyle/>
        <a:p>
          <a:r>
            <a:rPr lang="en-US" sz="500" dirty="0"/>
            <a:t>Product</a:t>
          </a:r>
        </a:p>
        <a:p>
          <a:r>
            <a:rPr lang="en-US" sz="500" dirty="0"/>
            <a:t>Design</a:t>
          </a:r>
        </a:p>
      </dgm:t>
    </dgm:pt>
    <dgm:pt modelId="{2B4ABF80-2F1E-48E4-85A8-39243C5E1161}" type="parTrans" cxnId="{2B0208B2-CA00-476C-AC73-DE3B5F7B1254}">
      <dgm:prSet/>
      <dgm:spPr/>
      <dgm:t>
        <a:bodyPr/>
        <a:lstStyle/>
        <a:p>
          <a:endParaRPr lang="en-US" sz="500"/>
        </a:p>
      </dgm:t>
    </dgm:pt>
    <dgm:pt modelId="{B67592BE-A4B6-4D2B-9BF7-DF296AACE794}" type="sibTrans" cxnId="{2B0208B2-CA00-476C-AC73-DE3B5F7B1254}">
      <dgm:prSet custT="1"/>
      <dgm:spPr/>
      <dgm:t>
        <a:bodyPr/>
        <a:lstStyle/>
        <a:p>
          <a:endParaRPr lang="en-US" sz="500"/>
        </a:p>
      </dgm:t>
    </dgm:pt>
    <dgm:pt modelId="{598B6268-326A-40C1-837B-C6D199F3F4A8}">
      <dgm:prSet phldrT="[Text]" custT="1"/>
      <dgm:spPr/>
      <dgm:t>
        <a:bodyPr/>
        <a:lstStyle/>
        <a:p>
          <a:r>
            <a:rPr lang="en-US" sz="500" dirty="0"/>
            <a:t>Marketing</a:t>
          </a:r>
        </a:p>
        <a:p>
          <a:r>
            <a:rPr lang="en-US" sz="500" dirty="0"/>
            <a:t>Decisions</a:t>
          </a:r>
        </a:p>
      </dgm:t>
    </dgm:pt>
    <dgm:pt modelId="{37887C85-618C-4978-AE3B-DE74A9C92E87}" type="parTrans" cxnId="{0AD94C53-5BAC-4B0D-BD07-A6A7DFC70A3D}">
      <dgm:prSet/>
      <dgm:spPr/>
      <dgm:t>
        <a:bodyPr/>
        <a:lstStyle/>
        <a:p>
          <a:endParaRPr lang="en-US" sz="500"/>
        </a:p>
      </dgm:t>
    </dgm:pt>
    <dgm:pt modelId="{C9D75591-D204-4225-929C-5B7A007CB1AE}" type="sibTrans" cxnId="{0AD94C53-5BAC-4B0D-BD07-A6A7DFC70A3D}">
      <dgm:prSet custT="1"/>
      <dgm:spPr/>
      <dgm:t>
        <a:bodyPr/>
        <a:lstStyle/>
        <a:p>
          <a:endParaRPr lang="en-US" sz="500"/>
        </a:p>
      </dgm:t>
    </dgm:pt>
    <dgm:pt modelId="{0E4B0CEF-F3B8-4A3F-814C-AE01216481E5}">
      <dgm:prSet phldrT="[Text]" custT="1"/>
      <dgm:spPr/>
      <dgm:t>
        <a:bodyPr/>
        <a:lstStyle/>
        <a:p>
          <a:r>
            <a:rPr lang="en-US" sz="500" dirty="0"/>
            <a:t>Cash Flow</a:t>
          </a:r>
        </a:p>
        <a:p>
          <a:r>
            <a:rPr lang="en-US" sz="500" dirty="0"/>
            <a:t>Management</a:t>
          </a:r>
        </a:p>
      </dgm:t>
    </dgm:pt>
    <dgm:pt modelId="{19BBB73C-00C3-486B-BC2E-893AA58BD8A5}" type="parTrans" cxnId="{E16F6BDD-2D6A-4077-B1D7-D6C2BD2AF543}">
      <dgm:prSet/>
      <dgm:spPr/>
      <dgm:t>
        <a:bodyPr/>
        <a:lstStyle/>
        <a:p>
          <a:endParaRPr lang="en-US" sz="500"/>
        </a:p>
      </dgm:t>
    </dgm:pt>
    <dgm:pt modelId="{8A7C34B3-3B1D-40CC-8085-831DAC1982C3}" type="sibTrans" cxnId="{E16F6BDD-2D6A-4077-B1D7-D6C2BD2AF543}">
      <dgm:prSet custT="1"/>
      <dgm:spPr/>
      <dgm:t>
        <a:bodyPr/>
        <a:lstStyle/>
        <a:p>
          <a:endParaRPr lang="en-US" sz="500"/>
        </a:p>
      </dgm:t>
    </dgm:pt>
    <dgm:pt modelId="{54F8F649-4029-42D6-83FC-3E97D44BB39D}">
      <dgm:prSet phldrT="[Text]" custT="1"/>
      <dgm:spPr/>
      <dgm:t>
        <a:bodyPr/>
        <a:lstStyle/>
        <a:p>
          <a:r>
            <a:rPr lang="en-US" sz="500" dirty="0"/>
            <a:t>Quarter Process</a:t>
          </a:r>
        </a:p>
      </dgm:t>
    </dgm:pt>
    <dgm:pt modelId="{BF8F82FD-7607-417E-B163-FD520A0EE0AB}" type="parTrans" cxnId="{D208D2FB-4445-400E-8E10-574C228015DA}">
      <dgm:prSet/>
      <dgm:spPr/>
      <dgm:t>
        <a:bodyPr/>
        <a:lstStyle/>
        <a:p>
          <a:endParaRPr lang="en-US" sz="500"/>
        </a:p>
      </dgm:t>
    </dgm:pt>
    <dgm:pt modelId="{DAD92F76-798A-4CB3-A2D6-AA3A156CEC8B}" type="sibTrans" cxnId="{D208D2FB-4445-400E-8E10-574C228015DA}">
      <dgm:prSet custT="1"/>
      <dgm:spPr/>
      <dgm:t>
        <a:bodyPr/>
        <a:lstStyle/>
        <a:p>
          <a:endParaRPr lang="en-US" sz="500"/>
        </a:p>
      </dgm:t>
    </dgm:pt>
    <dgm:pt modelId="{84EAD88B-6BA6-47B0-8C55-056341D78AAA}" type="pres">
      <dgm:prSet presAssocID="{6179E6B2-0524-4D6B-81E7-464E731501C3}" presName="cycle" presStyleCnt="0">
        <dgm:presLayoutVars>
          <dgm:dir/>
          <dgm:resizeHandles val="exact"/>
        </dgm:presLayoutVars>
      </dgm:prSet>
      <dgm:spPr/>
    </dgm:pt>
    <dgm:pt modelId="{845065D4-3E2F-400C-B2FB-ACFA7390196C}" type="pres">
      <dgm:prSet presAssocID="{0E24276A-9FB4-4DBD-9BE8-F821E6627F96}" presName="node" presStyleLbl="node1" presStyleIdx="0" presStyleCnt="4" custRadScaleRad="103383">
        <dgm:presLayoutVars>
          <dgm:bulletEnabled val="1"/>
        </dgm:presLayoutVars>
      </dgm:prSet>
      <dgm:spPr/>
    </dgm:pt>
    <dgm:pt modelId="{B089068F-CD99-4DEB-9585-FEA1297E30FF}" type="pres">
      <dgm:prSet presAssocID="{B67592BE-A4B6-4D2B-9BF7-DF296AACE794}" presName="sibTrans" presStyleLbl="sibTrans2D1" presStyleIdx="0" presStyleCnt="4"/>
      <dgm:spPr/>
    </dgm:pt>
    <dgm:pt modelId="{13950C69-3ADB-41A6-8905-D582022D588B}" type="pres">
      <dgm:prSet presAssocID="{B67592BE-A4B6-4D2B-9BF7-DF296AACE794}" presName="connectorText" presStyleLbl="sibTrans2D1" presStyleIdx="0" presStyleCnt="4"/>
      <dgm:spPr/>
    </dgm:pt>
    <dgm:pt modelId="{5ED993EF-3F3D-408F-944E-57C8CEB82CDE}" type="pres">
      <dgm:prSet presAssocID="{598B6268-326A-40C1-837B-C6D199F3F4A8}" presName="node" presStyleLbl="node1" presStyleIdx="1" presStyleCnt="4">
        <dgm:presLayoutVars>
          <dgm:bulletEnabled val="1"/>
        </dgm:presLayoutVars>
      </dgm:prSet>
      <dgm:spPr/>
    </dgm:pt>
    <dgm:pt modelId="{779CCF22-8395-4655-BFCB-2AA3038CD69D}" type="pres">
      <dgm:prSet presAssocID="{C9D75591-D204-4225-929C-5B7A007CB1AE}" presName="sibTrans" presStyleLbl="sibTrans2D1" presStyleIdx="1" presStyleCnt="4"/>
      <dgm:spPr/>
    </dgm:pt>
    <dgm:pt modelId="{6D5420DA-D205-461E-894B-98839AC7F87F}" type="pres">
      <dgm:prSet presAssocID="{C9D75591-D204-4225-929C-5B7A007CB1AE}" presName="connectorText" presStyleLbl="sibTrans2D1" presStyleIdx="1" presStyleCnt="4"/>
      <dgm:spPr/>
    </dgm:pt>
    <dgm:pt modelId="{DA75E1CD-3E20-4CAF-B538-09829715BC09}" type="pres">
      <dgm:prSet presAssocID="{0E4B0CEF-F3B8-4A3F-814C-AE01216481E5}" presName="node" presStyleLbl="node1" presStyleIdx="2" presStyleCnt="4">
        <dgm:presLayoutVars>
          <dgm:bulletEnabled val="1"/>
        </dgm:presLayoutVars>
      </dgm:prSet>
      <dgm:spPr/>
    </dgm:pt>
    <dgm:pt modelId="{403274CA-F110-4C56-80AA-2872597F9256}" type="pres">
      <dgm:prSet presAssocID="{8A7C34B3-3B1D-40CC-8085-831DAC1982C3}" presName="sibTrans" presStyleLbl="sibTrans2D1" presStyleIdx="2" presStyleCnt="4"/>
      <dgm:spPr/>
    </dgm:pt>
    <dgm:pt modelId="{EDED8B8F-EB71-4DCC-BD92-FFD5FCC1D150}" type="pres">
      <dgm:prSet presAssocID="{8A7C34B3-3B1D-40CC-8085-831DAC1982C3}" presName="connectorText" presStyleLbl="sibTrans2D1" presStyleIdx="2" presStyleCnt="4"/>
      <dgm:spPr/>
    </dgm:pt>
    <dgm:pt modelId="{C2CFE65D-9E19-407E-A500-3F6B116084AA}" type="pres">
      <dgm:prSet presAssocID="{54F8F649-4029-42D6-83FC-3E97D44BB39D}" presName="node" presStyleLbl="node1" presStyleIdx="3" presStyleCnt="4">
        <dgm:presLayoutVars>
          <dgm:bulletEnabled val="1"/>
        </dgm:presLayoutVars>
      </dgm:prSet>
      <dgm:spPr/>
    </dgm:pt>
    <dgm:pt modelId="{2CFF36DA-D0A1-4BF9-BA30-952FD02B79C3}" type="pres">
      <dgm:prSet presAssocID="{DAD92F76-798A-4CB3-A2D6-AA3A156CEC8B}" presName="sibTrans" presStyleLbl="sibTrans2D1" presStyleIdx="3" presStyleCnt="4"/>
      <dgm:spPr/>
    </dgm:pt>
    <dgm:pt modelId="{7768BACD-9F65-4A12-B0BE-2367CBE4ECDA}" type="pres">
      <dgm:prSet presAssocID="{DAD92F76-798A-4CB3-A2D6-AA3A156CEC8B}" presName="connectorText" presStyleLbl="sibTrans2D1" presStyleIdx="3" presStyleCnt="4"/>
      <dgm:spPr/>
    </dgm:pt>
  </dgm:ptLst>
  <dgm:cxnLst>
    <dgm:cxn modelId="{F861A00C-0983-45E0-A83E-ED5B42CB2539}" type="presOf" srcId="{DAD92F76-798A-4CB3-A2D6-AA3A156CEC8B}" destId="{7768BACD-9F65-4A12-B0BE-2367CBE4ECDA}" srcOrd="1" destOrd="0" presId="urn:microsoft.com/office/officeart/2005/8/layout/cycle2"/>
    <dgm:cxn modelId="{42CB821A-69AF-409E-87CF-727DC88615D9}" type="presOf" srcId="{0E24276A-9FB4-4DBD-9BE8-F821E6627F96}" destId="{845065D4-3E2F-400C-B2FB-ACFA7390196C}" srcOrd="0" destOrd="0" presId="urn:microsoft.com/office/officeart/2005/8/layout/cycle2"/>
    <dgm:cxn modelId="{21E47E38-B34B-42E7-B543-FCD05B27426F}" type="presOf" srcId="{B67592BE-A4B6-4D2B-9BF7-DF296AACE794}" destId="{13950C69-3ADB-41A6-8905-D582022D588B}" srcOrd="1" destOrd="0" presId="urn:microsoft.com/office/officeart/2005/8/layout/cycle2"/>
    <dgm:cxn modelId="{A6BE7560-16FC-4A3B-915C-BD8218503C24}" type="presOf" srcId="{8A7C34B3-3B1D-40CC-8085-831DAC1982C3}" destId="{403274CA-F110-4C56-80AA-2872597F9256}" srcOrd="0" destOrd="0" presId="urn:microsoft.com/office/officeart/2005/8/layout/cycle2"/>
    <dgm:cxn modelId="{B9C03348-4D74-43B7-BC8A-54E3D4D01C05}" type="presOf" srcId="{0E4B0CEF-F3B8-4A3F-814C-AE01216481E5}" destId="{DA75E1CD-3E20-4CAF-B538-09829715BC09}" srcOrd="0" destOrd="0" presId="urn:microsoft.com/office/officeart/2005/8/layout/cycle2"/>
    <dgm:cxn modelId="{80218B4B-F863-43CC-8D02-C4096D04B390}" type="presOf" srcId="{54F8F649-4029-42D6-83FC-3E97D44BB39D}" destId="{C2CFE65D-9E19-407E-A500-3F6B116084AA}" srcOrd="0" destOrd="0" presId="urn:microsoft.com/office/officeart/2005/8/layout/cycle2"/>
    <dgm:cxn modelId="{87768672-BB98-4280-9866-1B50CEDE914B}" type="presOf" srcId="{C9D75591-D204-4225-929C-5B7A007CB1AE}" destId="{779CCF22-8395-4655-BFCB-2AA3038CD69D}" srcOrd="0" destOrd="0" presId="urn:microsoft.com/office/officeart/2005/8/layout/cycle2"/>
    <dgm:cxn modelId="{0AD94C53-5BAC-4B0D-BD07-A6A7DFC70A3D}" srcId="{6179E6B2-0524-4D6B-81E7-464E731501C3}" destId="{598B6268-326A-40C1-837B-C6D199F3F4A8}" srcOrd="1" destOrd="0" parTransId="{37887C85-618C-4978-AE3B-DE74A9C92E87}" sibTransId="{C9D75591-D204-4225-929C-5B7A007CB1AE}"/>
    <dgm:cxn modelId="{60C41787-F9EC-4E2E-A0E2-B07D437CDDAA}" type="presOf" srcId="{DAD92F76-798A-4CB3-A2D6-AA3A156CEC8B}" destId="{2CFF36DA-D0A1-4BF9-BA30-952FD02B79C3}" srcOrd="0" destOrd="0" presId="urn:microsoft.com/office/officeart/2005/8/layout/cycle2"/>
    <dgm:cxn modelId="{39503696-2682-472B-BEB9-62C1F93B2C9C}" type="presOf" srcId="{6179E6B2-0524-4D6B-81E7-464E731501C3}" destId="{84EAD88B-6BA6-47B0-8C55-056341D78AAA}" srcOrd="0" destOrd="0" presId="urn:microsoft.com/office/officeart/2005/8/layout/cycle2"/>
    <dgm:cxn modelId="{7AA3BEAE-EE4E-4B5D-8D14-1E2AF00833CD}" type="presOf" srcId="{C9D75591-D204-4225-929C-5B7A007CB1AE}" destId="{6D5420DA-D205-461E-894B-98839AC7F87F}" srcOrd="1" destOrd="0" presId="urn:microsoft.com/office/officeart/2005/8/layout/cycle2"/>
    <dgm:cxn modelId="{2B0208B2-CA00-476C-AC73-DE3B5F7B1254}" srcId="{6179E6B2-0524-4D6B-81E7-464E731501C3}" destId="{0E24276A-9FB4-4DBD-9BE8-F821E6627F96}" srcOrd="0" destOrd="0" parTransId="{2B4ABF80-2F1E-48E4-85A8-39243C5E1161}" sibTransId="{B67592BE-A4B6-4D2B-9BF7-DF296AACE794}"/>
    <dgm:cxn modelId="{552ED5BC-D531-4D08-95F2-54BF69E03B2B}" type="presOf" srcId="{B67592BE-A4B6-4D2B-9BF7-DF296AACE794}" destId="{B089068F-CD99-4DEB-9585-FEA1297E30FF}" srcOrd="0" destOrd="0" presId="urn:microsoft.com/office/officeart/2005/8/layout/cycle2"/>
    <dgm:cxn modelId="{E16F6BDD-2D6A-4077-B1D7-D6C2BD2AF543}" srcId="{6179E6B2-0524-4D6B-81E7-464E731501C3}" destId="{0E4B0CEF-F3B8-4A3F-814C-AE01216481E5}" srcOrd="2" destOrd="0" parTransId="{19BBB73C-00C3-486B-BC2E-893AA58BD8A5}" sibTransId="{8A7C34B3-3B1D-40CC-8085-831DAC1982C3}"/>
    <dgm:cxn modelId="{3DE01BE3-0E34-4A74-BFC9-F5B7D61310CE}" type="presOf" srcId="{598B6268-326A-40C1-837B-C6D199F3F4A8}" destId="{5ED993EF-3F3D-408F-944E-57C8CEB82CDE}" srcOrd="0" destOrd="0" presId="urn:microsoft.com/office/officeart/2005/8/layout/cycle2"/>
    <dgm:cxn modelId="{26BDEFF2-FA5B-4DE7-8530-3CCA7137B792}" type="presOf" srcId="{8A7C34B3-3B1D-40CC-8085-831DAC1982C3}" destId="{EDED8B8F-EB71-4DCC-BD92-FFD5FCC1D150}" srcOrd="1" destOrd="0" presId="urn:microsoft.com/office/officeart/2005/8/layout/cycle2"/>
    <dgm:cxn modelId="{D208D2FB-4445-400E-8E10-574C228015DA}" srcId="{6179E6B2-0524-4D6B-81E7-464E731501C3}" destId="{54F8F649-4029-42D6-83FC-3E97D44BB39D}" srcOrd="3" destOrd="0" parTransId="{BF8F82FD-7607-417E-B163-FD520A0EE0AB}" sibTransId="{DAD92F76-798A-4CB3-A2D6-AA3A156CEC8B}"/>
    <dgm:cxn modelId="{2ACEF82C-45E5-42DE-B66A-C1F8D21FB3FA}" type="presParOf" srcId="{84EAD88B-6BA6-47B0-8C55-056341D78AAA}" destId="{845065D4-3E2F-400C-B2FB-ACFA7390196C}" srcOrd="0" destOrd="0" presId="urn:microsoft.com/office/officeart/2005/8/layout/cycle2"/>
    <dgm:cxn modelId="{C48E6C60-163C-438A-8BB5-20E435059CDB}" type="presParOf" srcId="{84EAD88B-6BA6-47B0-8C55-056341D78AAA}" destId="{B089068F-CD99-4DEB-9585-FEA1297E30FF}" srcOrd="1" destOrd="0" presId="urn:microsoft.com/office/officeart/2005/8/layout/cycle2"/>
    <dgm:cxn modelId="{0D8FDAB8-3414-41EC-A88E-B8D51817F104}" type="presParOf" srcId="{B089068F-CD99-4DEB-9585-FEA1297E30FF}" destId="{13950C69-3ADB-41A6-8905-D582022D588B}" srcOrd="0" destOrd="0" presId="urn:microsoft.com/office/officeart/2005/8/layout/cycle2"/>
    <dgm:cxn modelId="{A111F0CA-62BE-4077-BAD9-67674B21C90A}" type="presParOf" srcId="{84EAD88B-6BA6-47B0-8C55-056341D78AAA}" destId="{5ED993EF-3F3D-408F-944E-57C8CEB82CDE}" srcOrd="2" destOrd="0" presId="urn:microsoft.com/office/officeart/2005/8/layout/cycle2"/>
    <dgm:cxn modelId="{7CEAD137-79FF-4D19-8F31-CE9E39AD125B}" type="presParOf" srcId="{84EAD88B-6BA6-47B0-8C55-056341D78AAA}" destId="{779CCF22-8395-4655-BFCB-2AA3038CD69D}" srcOrd="3" destOrd="0" presId="urn:microsoft.com/office/officeart/2005/8/layout/cycle2"/>
    <dgm:cxn modelId="{0A23F1B7-A723-4511-9E60-7E0854825A5F}" type="presParOf" srcId="{779CCF22-8395-4655-BFCB-2AA3038CD69D}" destId="{6D5420DA-D205-461E-894B-98839AC7F87F}" srcOrd="0" destOrd="0" presId="urn:microsoft.com/office/officeart/2005/8/layout/cycle2"/>
    <dgm:cxn modelId="{07597047-77F7-4509-B196-6AFBF6C49758}" type="presParOf" srcId="{84EAD88B-6BA6-47B0-8C55-056341D78AAA}" destId="{DA75E1CD-3E20-4CAF-B538-09829715BC09}" srcOrd="4" destOrd="0" presId="urn:microsoft.com/office/officeart/2005/8/layout/cycle2"/>
    <dgm:cxn modelId="{2717B8FD-EC89-432F-8135-39724031FD9A}" type="presParOf" srcId="{84EAD88B-6BA6-47B0-8C55-056341D78AAA}" destId="{403274CA-F110-4C56-80AA-2872597F9256}" srcOrd="5" destOrd="0" presId="urn:microsoft.com/office/officeart/2005/8/layout/cycle2"/>
    <dgm:cxn modelId="{94A293FA-D807-41A7-BDB9-5382F51CEC83}" type="presParOf" srcId="{403274CA-F110-4C56-80AA-2872597F9256}" destId="{EDED8B8F-EB71-4DCC-BD92-FFD5FCC1D150}" srcOrd="0" destOrd="0" presId="urn:microsoft.com/office/officeart/2005/8/layout/cycle2"/>
    <dgm:cxn modelId="{40193142-5B54-48E0-B7A0-601D5E51A7C6}" type="presParOf" srcId="{84EAD88B-6BA6-47B0-8C55-056341D78AAA}" destId="{C2CFE65D-9E19-407E-A500-3F6B116084AA}" srcOrd="6" destOrd="0" presId="urn:microsoft.com/office/officeart/2005/8/layout/cycle2"/>
    <dgm:cxn modelId="{662201B4-7D4F-4451-9A79-0F46056E9DE0}" type="presParOf" srcId="{84EAD88B-6BA6-47B0-8C55-056341D78AAA}" destId="{2CFF36DA-D0A1-4BF9-BA30-952FD02B79C3}" srcOrd="7" destOrd="0" presId="urn:microsoft.com/office/officeart/2005/8/layout/cycle2"/>
    <dgm:cxn modelId="{107AEA7A-C19F-479A-A3C8-DA984B3222F9}" type="presParOf" srcId="{2CFF36DA-D0A1-4BF9-BA30-952FD02B79C3}" destId="{7768BACD-9F65-4A12-B0BE-2367CBE4ECD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179E6B2-0524-4D6B-81E7-464E731501C3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24276A-9FB4-4DBD-9BE8-F821E6627F96}">
      <dgm:prSet phldrT="[Text]" custT="1"/>
      <dgm:spPr/>
      <dgm:t>
        <a:bodyPr/>
        <a:lstStyle/>
        <a:p>
          <a:r>
            <a:rPr lang="en-US" sz="500" dirty="0"/>
            <a:t>Product</a:t>
          </a:r>
        </a:p>
        <a:p>
          <a:r>
            <a:rPr lang="en-US" sz="500" dirty="0"/>
            <a:t>Design</a:t>
          </a:r>
        </a:p>
      </dgm:t>
    </dgm:pt>
    <dgm:pt modelId="{2B4ABF80-2F1E-48E4-85A8-39243C5E1161}" type="parTrans" cxnId="{2B0208B2-CA00-476C-AC73-DE3B5F7B1254}">
      <dgm:prSet/>
      <dgm:spPr/>
      <dgm:t>
        <a:bodyPr/>
        <a:lstStyle/>
        <a:p>
          <a:endParaRPr lang="en-US" sz="500"/>
        </a:p>
      </dgm:t>
    </dgm:pt>
    <dgm:pt modelId="{B67592BE-A4B6-4D2B-9BF7-DF296AACE794}" type="sibTrans" cxnId="{2B0208B2-CA00-476C-AC73-DE3B5F7B1254}">
      <dgm:prSet custT="1"/>
      <dgm:spPr/>
      <dgm:t>
        <a:bodyPr/>
        <a:lstStyle/>
        <a:p>
          <a:endParaRPr lang="en-US" sz="500"/>
        </a:p>
      </dgm:t>
    </dgm:pt>
    <dgm:pt modelId="{598B6268-326A-40C1-837B-C6D199F3F4A8}">
      <dgm:prSet phldrT="[Text]" custT="1"/>
      <dgm:spPr/>
      <dgm:t>
        <a:bodyPr/>
        <a:lstStyle/>
        <a:p>
          <a:r>
            <a:rPr lang="en-US" sz="500" dirty="0"/>
            <a:t>Marketing</a:t>
          </a:r>
        </a:p>
        <a:p>
          <a:r>
            <a:rPr lang="en-US" sz="500" dirty="0"/>
            <a:t>Decisions</a:t>
          </a:r>
        </a:p>
      </dgm:t>
    </dgm:pt>
    <dgm:pt modelId="{37887C85-618C-4978-AE3B-DE74A9C92E87}" type="parTrans" cxnId="{0AD94C53-5BAC-4B0D-BD07-A6A7DFC70A3D}">
      <dgm:prSet/>
      <dgm:spPr/>
      <dgm:t>
        <a:bodyPr/>
        <a:lstStyle/>
        <a:p>
          <a:endParaRPr lang="en-US" sz="500"/>
        </a:p>
      </dgm:t>
    </dgm:pt>
    <dgm:pt modelId="{C9D75591-D204-4225-929C-5B7A007CB1AE}" type="sibTrans" cxnId="{0AD94C53-5BAC-4B0D-BD07-A6A7DFC70A3D}">
      <dgm:prSet custT="1"/>
      <dgm:spPr/>
      <dgm:t>
        <a:bodyPr/>
        <a:lstStyle/>
        <a:p>
          <a:endParaRPr lang="en-US" sz="500"/>
        </a:p>
      </dgm:t>
    </dgm:pt>
    <dgm:pt modelId="{0E4B0CEF-F3B8-4A3F-814C-AE01216481E5}">
      <dgm:prSet phldrT="[Text]" custT="1"/>
      <dgm:spPr/>
      <dgm:t>
        <a:bodyPr/>
        <a:lstStyle/>
        <a:p>
          <a:r>
            <a:rPr lang="en-US" sz="500" dirty="0"/>
            <a:t>Cash Flow</a:t>
          </a:r>
        </a:p>
        <a:p>
          <a:r>
            <a:rPr lang="en-US" sz="500" dirty="0"/>
            <a:t>Management</a:t>
          </a:r>
        </a:p>
      </dgm:t>
    </dgm:pt>
    <dgm:pt modelId="{19BBB73C-00C3-486B-BC2E-893AA58BD8A5}" type="parTrans" cxnId="{E16F6BDD-2D6A-4077-B1D7-D6C2BD2AF543}">
      <dgm:prSet/>
      <dgm:spPr/>
      <dgm:t>
        <a:bodyPr/>
        <a:lstStyle/>
        <a:p>
          <a:endParaRPr lang="en-US" sz="500"/>
        </a:p>
      </dgm:t>
    </dgm:pt>
    <dgm:pt modelId="{8A7C34B3-3B1D-40CC-8085-831DAC1982C3}" type="sibTrans" cxnId="{E16F6BDD-2D6A-4077-B1D7-D6C2BD2AF543}">
      <dgm:prSet custT="1"/>
      <dgm:spPr/>
      <dgm:t>
        <a:bodyPr/>
        <a:lstStyle/>
        <a:p>
          <a:endParaRPr lang="en-US" sz="500"/>
        </a:p>
      </dgm:t>
    </dgm:pt>
    <dgm:pt modelId="{54F8F649-4029-42D6-83FC-3E97D44BB39D}">
      <dgm:prSet phldrT="[Text]" custT="1"/>
      <dgm:spPr/>
      <dgm:t>
        <a:bodyPr/>
        <a:lstStyle/>
        <a:p>
          <a:r>
            <a:rPr lang="en-US" sz="500" dirty="0"/>
            <a:t>Quarter Process</a:t>
          </a:r>
        </a:p>
      </dgm:t>
    </dgm:pt>
    <dgm:pt modelId="{BF8F82FD-7607-417E-B163-FD520A0EE0AB}" type="parTrans" cxnId="{D208D2FB-4445-400E-8E10-574C228015DA}">
      <dgm:prSet/>
      <dgm:spPr/>
      <dgm:t>
        <a:bodyPr/>
        <a:lstStyle/>
        <a:p>
          <a:endParaRPr lang="en-US" sz="500"/>
        </a:p>
      </dgm:t>
    </dgm:pt>
    <dgm:pt modelId="{DAD92F76-798A-4CB3-A2D6-AA3A156CEC8B}" type="sibTrans" cxnId="{D208D2FB-4445-400E-8E10-574C228015DA}">
      <dgm:prSet custT="1"/>
      <dgm:spPr/>
      <dgm:t>
        <a:bodyPr/>
        <a:lstStyle/>
        <a:p>
          <a:endParaRPr lang="en-US" sz="500"/>
        </a:p>
      </dgm:t>
    </dgm:pt>
    <dgm:pt modelId="{84EAD88B-6BA6-47B0-8C55-056341D78AAA}" type="pres">
      <dgm:prSet presAssocID="{6179E6B2-0524-4D6B-81E7-464E731501C3}" presName="cycle" presStyleCnt="0">
        <dgm:presLayoutVars>
          <dgm:dir/>
          <dgm:resizeHandles val="exact"/>
        </dgm:presLayoutVars>
      </dgm:prSet>
      <dgm:spPr/>
    </dgm:pt>
    <dgm:pt modelId="{845065D4-3E2F-400C-B2FB-ACFA7390196C}" type="pres">
      <dgm:prSet presAssocID="{0E24276A-9FB4-4DBD-9BE8-F821E6627F96}" presName="node" presStyleLbl="node1" presStyleIdx="0" presStyleCnt="4" custRadScaleRad="103383">
        <dgm:presLayoutVars>
          <dgm:bulletEnabled val="1"/>
        </dgm:presLayoutVars>
      </dgm:prSet>
      <dgm:spPr/>
    </dgm:pt>
    <dgm:pt modelId="{B089068F-CD99-4DEB-9585-FEA1297E30FF}" type="pres">
      <dgm:prSet presAssocID="{B67592BE-A4B6-4D2B-9BF7-DF296AACE794}" presName="sibTrans" presStyleLbl="sibTrans2D1" presStyleIdx="0" presStyleCnt="4"/>
      <dgm:spPr/>
    </dgm:pt>
    <dgm:pt modelId="{13950C69-3ADB-41A6-8905-D582022D588B}" type="pres">
      <dgm:prSet presAssocID="{B67592BE-A4B6-4D2B-9BF7-DF296AACE794}" presName="connectorText" presStyleLbl="sibTrans2D1" presStyleIdx="0" presStyleCnt="4"/>
      <dgm:spPr/>
    </dgm:pt>
    <dgm:pt modelId="{5ED993EF-3F3D-408F-944E-57C8CEB82CDE}" type="pres">
      <dgm:prSet presAssocID="{598B6268-326A-40C1-837B-C6D199F3F4A8}" presName="node" presStyleLbl="node1" presStyleIdx="1" presStyleCnt="4">
        <dgm:presLayoutVars>
          <dgm:bulletEnabled val="1"/>
        </dgm:presLayoutVars>
      </dgm:prSet>
      <dgm:spPr/>
    </dgm:pt>
    <dgm:pt modelId="{779CCF22-8395-4655-BFCB-2AA3038CD69D}" type="pres">
      <dgm:prSet presAssocID="{C9D75591-D204-4225-929C-5B7A007CB1AE}" presName="sibTrans" presStyleLbl="sibTrans2D1" presStyleIdx="1" presStyleCnt="4"/>
      <dgm:spPr/>
    </dgm:pt>
    <dgm:pt modelId="{6D5420DA-D205-461E-894B-98839AC7F87F}" type="pres">
      <dgm:prSet presAssocID="{C9D75591-D204-4225-929C-5B7A007CB1AE}" presName="connectorText" presStyleLbl="sibTrans2D1" presStyleIdx="1" presStyleCnt="4"/>
      <dgm:spPr/>
    </dgm:pt>
    <dgm:pt modelId="{DA75E1CD-3E20-4CAF-B538-09829715BC09}" type="pres">
      <dgm:prSet presAssocID="{0E4B0CEF-F3B8-4A3F-814C-AE01216481E5}" presName="node" presStyleLbl="node1" presStyleIdx="2" presStyleCnt="4">
        <dgm:presLayoutVars>
          <dgm:bulletEnabled val="1"/>
        </dgm:presLayoutVars>
      </dgm:prSet>
      <dgm:spPr/>
    </dgm:pt>
    <dgm:pt modelId="{403274CA-F110-4C56-80AA-2872597F9256}" type="pres">
      <dgm:prSet presAssocID="{8A7C34B3-3B1D-40CC-8085-831DAC1982C3}" presName="sibTrans" presStyleLbl="sibTrans2D1" presStyleIdx="2" presStyleCnt="4"/>
      <dgm:spPr/>
    </dgm:pt>
    <dgm:pt modelId="{EDED8B8F-EB71-4DCC-BD92-FFD5FCC1D150}" type="pres">
      <dgm:prSet presAssocID="{8A7C34B3-3B1D-40CC-8085-831DAC1982C3}" presName="connectorText" presStyleLbl="sibTrans2D1" presStyleIdx="2" presStyleCnt="4"/>
      <dgm:spPr/>
    </dgm:pt>
    <dgm:pt modelId="{C2CFE65D-9E19-407E-A500-3F6B116084AA}" type="pres">
      <dgm:prSet presAssocID="{54F8F649-4029-42D6-83FC-3E97D44BB39D}" presName="node" presStyleLbl="node1" presStyleIdx="3" presStyleCnt="4">
        <dgm:presLayoutVars>
          <dgm:bulletEnabled val="1"/>
        </dgm:presLayoutVars>
      </dgm:prSet>
      <dgm:spPr/>
    </dgm:pt>
    <dgm:pt modelId="{2CFF36DA-D0A1-4BF9-BA30-952FD02B79C3}" type="pres">
      <dgm:prSet presAssocID="{DAD92F76-798A-4CB3-A2D6-AA3A156CEC8B}" presName="sibTrans" presStyleLbl="sibTrans2D1" presStyleIdx="3" presStyleCnt="4"/>
      <dgm:spPr/>
    </dgm:pt>
    <dgm:pt modelId="{7768BACD-9F65-4A12-B0BE-2367CBE4ECDA}" type="pres">
      <dgm:prSet presAssocID="{DAD92F76-798A-4CB3-A2D6-AA3A156CEC8B}" presName="connectorText" presStyleLbl="sibTrans2D1" presStyleIdx="3" presStyleCnt="4"/>
      <dgm:spPr/>
    </dgm:pt>
  </dgm:ptLst>
  <dgm:cxnLst>
    <dgm:cxn modelId="{F861A00C-0983-45E0-A83E-ED5B42CB2539}" type="presOf" srcId="{DAD92F76-798A-4CB3-A2D6-AA3A156CEC8B}" destId="{7768BACD-9F65-4A12-B0BE-2367CBE4ECDA}" srcOrd="1" destOrd="0" presId="urn:microsoft.com/office/officeart/2005/8/layout/cycle2"/>
    <dgm:cxn modelId="{42CB821A-69AF-409E-87CF-727DC88615D9}" type="presOf" srcId="{0E24276A-9FB4-4DBD-9BE8-F821E6627F96}" destId="{845065D4-3E2F-400C-B2FB-ACFA7390196C}" srcOrd="0" destOrd="0" presId="urn:microsoft.com/office/officeart/2005/8/layout/cycle2"/>
    <dgm:cxn modelId="{21E47E38-B34B-42E7-B543-FCD05B27426F}" type="presOf" srcId="{B67592BE-A4B6-4D2B-9BF7-DF296AACE794}" destId="{13950C69-3ADB-41A6-8905-D582022D588B}" srcOrd="1" destOrd="0" presId="urn:microsoft.com/office/officeart/2005/8/layout/cycle2"/>
    <dgm:cxn modelId="{A6BE7560-16FC-4A3B-915C-BD8218503C24}" type="presOf" srcId="{8A7C34B3-3B1D-40CC-8085-831DAC1982C3}" destId="{403274CA-F110-4C56-80AA-2872597F9256}" srcOrd="0" destOrd="0" presId="urn:microsoft.com/office/officeart/2005/8/layout/cycle2"/>
    <dgm:cxn modelId="{B9C03348-4D74-43B7-BC8A-54E3D4D01C05}" type="presOf" srcId="{0E4B0CEF-F3B8-4A3F-814C-AE01216481E5}" destId="{DA75E1CD-3E20-4CAF-B538-09829715BC09}" srcOrd="0" destOrd="0" presId="urn:microsoft.com/office/officeart/2005/8/layout/cycle2"/>
    <dgm:cxn modelId="{80218B4B-F863-43CC-8D02-C4096D04B390}" type="presOf" srcId="{54F8F649-4029-42D6-83FC-3E97D44BB39D}" destId="{C2CFE65D-9E19-407E-A500-3F6B116084AA}" srcOrd="0" destOrd="0" presId="urn:microsoft.com/office/officeart/2005/8/layout/cycle2"/>
    <dgm:cxn modelId="{87768672-BB98-4280-9866-1B50CEDE914B}" type="presOf" srcId="{C9D75591-D204-4225-929C-5B7A007CB1AE}" destId="{779CCF22-8395-4655-BFCB-2AA3038CD69D}" srcOrd="0" destOrd="0" presId="urn:microsoft.com/office/officeart/2005/8/layout/cycle2"/>
    <dgm:cxn modelId="{0AD94C53-5BAC-4B0D-BD07-A6A7DFC70A3D}" srcId="{6179E6B2-0524-4D6B-81E7-464E731501C3}" destId="{598B6268-326A-40C1-837B-C6D199F3F4A8}" srcOrd="1" destOrd="0" parTransId="{37887C85-618C-4978-AE3B-DE74A9C92E87}" sibTransId="{C9D75591-D204-4225-929C-5B7A007CB1AE}"/>
    <dgm:cxn modelId="{60C41787-F9EC-4E2E-A0E2-B07D437CDDAA}" type="presOf" srcId="{DAD92F76-798A-4CB3-A2D6-AA3A156CEC8B}" destId="{2CFF36DA-D0A1-4BF9-BA30-952FD02B79C3}" srcOrd="0" destOrd="0" presId="urn:microsoft.com/office/officeart/2005/8/layout/cycle2"/>
    <dgm:cxn modelId="{39503696-2682-472B-BEB9-62C1F93B2C9C}" type="presOf" srcId="{6179E6B2-0524-4D6B-81E7-464E731501C3}" destId="{84EAD88B-6BA6-47B0-8C55-056341D78AAA}" srcOrd="0" destOrd="0" presId="urn:microsoft.com/office/officeart/2005/8/layout/cycle2"/>
    <dgm:cxn modelId="{7AA3BEAE-EE4E-4B5D-8D14-1E2AF00833CD}" type="presOf" srcId="{C9D75591-D204-4225-929C-5B7A007CB1AE}" destId="{6D5420DA-D205-461E-894B-98839AC7F87F}" srcOrd="1" destOrd="0" presId="urn:microsoft.com/office/officeart/2005/8/layout/cycle2"/>
    <dgm:cxn modelId="{2B0208B2-CA00-476C-AC73-DE3B5F7B1254}" srcId="{6179E6B2-0524-4D6B-81E7-464E731501C3}" destId="{0E24276A-9FB4-4DBD-9BE8-F821E6627F96}" srcOrd="0" destOrd="0" parTransId="{2B4ABF80-2F1E-48E4-85A8-39243C5E1161}" sibTransId="{B67592BE-A4B6-4D2B-9BF7-DF296AACE794}"/>
    <dgm:cxn modelId="{552ED5BC-D531-4D08-95F2-54BF69E03B2B}" type="presOf" srcId="{B67592BE-A4B6-4D2B-9BF7-DF296AACE794}" destId="{B089068F-CD99-4DEB-9585-FEA1297E30FF}" srcOrd="0" destOrd="0" presId="urn:microsoft.com/office/officeart/2005/8/layout/cycle2"/>
    <dgm:cxn modelId="{E16F6BDD-2D6A-4077-B1D7-D6C2BD2AF543}" srcId="{6179E6B2-0524-4D6B-81E7-464E731501C3}" destId="{0E4B0CEF-F3B8-4A3F-814C-AE01216481E5}" srcOrd="2" destOrd="0" parTransId="{19BBB73C-00C3-486B-BC2E-893AA58BD8A5}" sibTransId="{8A7C34B3-3B1D-40CC-8085-831DAC1982C3}"/>
    <dgm:cxn modelId="{3DE01BE3-0E34-4A74-BFC9-F5B7D61310CE}" type="presOf" srcId="{598B6268-326A-40C1-837B-C6D199F3F4A8}" destId="{5ED993EF-3F3D-408F-944E-57C8CEB82CDE}" srcOrd="0" destOrd="0" presId="urn:microsoft.com/office/officeart/2005/8/layout/cycle2"/>
    <dgm:cxn modelId="{26BDEFF2-FA5B-4DE7-8530-3CCA7137B792}" type="presOf" srcId="{8A7C34B3-3B1D-40CC-8085-831DAC1982C3}" destId="{EDED8B8F-EB71-4DCC-BD92-FFD5FCC1D150}" srcOrd="1" destOrd="0" presId="urn:microsoft.com/office/officeart/2005/8/layout/cycle2"/>
    <dgm:cxn modelId="{D208D2FB-4445-400E-8E10-574C228015DA}" srcId="{6179E6B2-0524-4D6B-81E7-464E731501C3}" destId="{54F8F649-4029-42D6-83FC-3E97D44BB39D}" srcOrd="3" destOrd="0" parTransId="{BF8F82FD-7607-417E-B163-FD520A0EE0AB}" sibTransId="{DAD92F76-798A-4CB3-A2D6-AA3A156CEC8B}"/>
    <dgm:cxn modelId="{2ACEF82C-45E5-42DE-B66A-C1F8D21FB3FA}" type="presParOf" srcId="{84EAD88B-6BA6-47B0-8C55-056341D78AAA}" destId="{845065D4-3E2F-400C-B2FB-ACFA7390196C}" srcOrd="0" destOrd="0" presId="urn:microsoft.com/office/officeart/2005/8/layout/cycle2"/>
    <dgm:cxn modelId="{C48E6C60-163C-438A-8BB5-20E435059CDB}" type="presParOf" srcId="{84EAD88B-6BA6-47B0-8C55-056341D78AAA}" destId="{B089068F-CD99-4DEB-9585-FEA1297E30FF}" srcOrd="1" destOrd="0" presId="urn:microsoft.com/office/officeart/2005/8/layout/cycle2"/>
    <dgm:cxn modelId="{0D8FDAB8-3414-41EC-A88E-B8D51817F104}" type="presParOf" srcId="{B089068F-CD99-4DEB-9585-FEA1297E30FF}" destId="{13950C69-3ADB-41A6-8905-D582022D588B}" srcOrd="0" destOrd="0" presId="urn:microsoft.com/office/officeart/2005/8/layout/cycle2"/>
    <dgm:cxn modelId="{A111F0CA-62BE-4077-BAD9-67674B21C90A}" type="presParOf" srcId="{84EAD88B-6BA6-47B0-8C55-056341D78AAA}" destId="{5ED993EF-3F3D-408F-944E-57C8CEB82CDE}" srcOrd="2" destOrd="0" presId="urn:microsoft.com/office/officeart/2005/8/layout/cycle2"/>
    <dgm:cxn modelId="{7CEAD137-79FF-4D19-8F31-CE9E39AD125B}" type="presParOf" srcId="{84EAD88B-6BA6-47B0-8C55-056341D78AAA}" destId="{779CCF22-8395-4655-BFCB-2AA3038CD69D}" srcOrd="3" destOrd="0" presId="urn:microsoft.com/office/officeart/2005/8/layout/cycle2"/>
    <dgm:cxn modelId="{0A23F1B7-A723-4511-9E60-7E0854825A5F}" type="presParOf" srcId="{779CCF22-8395-4655-BFCB-2AA3038CD69D}" destId="{6D5420DA-D205-461E-894B-98839AC7F87F}" srcOrd="0" destOrd="0" presId="urn:microsoft.com/office/officeart/2005/8/layout/cycle2"/>
    <dgm:cxn modelId="{07597047-77F7-4509-B196-6AFBF6C49758}" type="presParOf" srcId="{84EAD88B-6BA6-47B0-8C55-056341D78AAA}" destId="{DA75E1CD-3E20-4CAF-B538-09829715BC09}" srcOrd="4" destOrd="0" presId="urn:microsoft.com/office/officeart/2005/8/layout/cycle2"/>
    <dgm:cxn modelId="{2717B8FD-EC89-432F-8135-39724031FD9A}" type="presParOf" srcId="{84EAD88B-6BA6-47B0-8C55-056341D78AAA}" destId="{403274CA-F110-4C56-80AA-2872597F9256}" srcOrd="5" destOrd="0" presId="urn:microsoft.com/office/officeart/2005/8/layout/cycle2"/>
    <dgm:cxn modelId="{94A293FA-D807-41A7-BDB9-5382F51CEC83}" type="presParOf" srcId="{403274CA-F110-4C56-80AA-2872597F9256}" destId="{EDED8B8F-EB71-4DCC-BD92-FFD5FCC1D150}" srcOrd="0" destOrd="0" presId="urn:microsoft.com/office/officeart/2005/8/layout/cycle2"/>
    <dgm:cxn modelId="{40193142-5B54-48E0-B7A0-601D5E51A7C6}" type="presParOf" srcId="{84EAD88B-6BA6-47B0-8C55-056341D78AAA}" destId="{C2CFE65D-9E19-407E-A500-3F6B116084AA}" srcOrd="6" destOrd="0" presId="urn:microsoft.com/office/officeart/2005/8/layout/cycle2"/>
    <dgm:cxn modelId="{662201B4-7D4F-4451-9A79-0F46056E9DE0}" type="presParOf" srcId="{84EAD88B-6BA6-47B0-8C55-056341D78AAA}" destId="{2CFF36DA-D0A1-4BF9-BA30-952FD02B79C3}" srcOrd="7" destOrd="0" presId="urn:microsoft.com/office/officeart/2005/8/layout/cycle2"/>
    <dgm:cxn modelId="{107AEA7A-C19F-479A-A3C8-DA984B3222F9}" type="presParOf" srcId="{2CFF36DA-D0A1-4BF9-BA30-952FD02B79C3}" destId="{7768BACD-9F65-4A12-B0BE-2367CBE4ECD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179E6B2-0524-4D6B-81E7-464E731501C3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24276A-9FB4-4DBD-9BE8-F821E6627F96}">
      <dgm:prSet phldrT="[Text]" custT="1"/>
      <dgm:spPr/>
      <dgm:t>
        <a:bodyPr/>
        <a:lstStyle/>
        <a:p>
          <a:r>
            <a:rPr lang="en-US" sz="500" dirty="0"/>
            <a:t>Product</a:t>
          </a:r>
        </a:p>
        <a:p>
          <a:r>
            <a:rPr lang="en-US" sz="500" dirty="0"/>
            <a:t>Design</a:t>
          </a:r>
        </a:p>
      </dgm:t>
    </dgm:pt>
    <dgm:pt modelId="{2B4ABF80-2F1E-48E4-85A8-39243C5E1161}" type="parTrans" cxnId="{2B0208B2-CA00-476C-AC73-DE3B5F7B1254}">
      <dgm:prSet/>
      <dgm:spPr/>
      <dgm:t>
        <a:bodyPr/>
        <a:lstStyle/>
        <a:p>
          <a:endParaRPr lang="en-US" sz="500"/>
        </a:p>
      </dgm:t>
    </dgm:pt>
    <dgm:pt modelId="{B67592BE-A4B6-4D2B-9BF7-DF296AACE794}" type="sibTrans" cxnId="{2B0208B2-CA00-476C-AC73-DE3B5F7B1254}">
      <dgm:prSet custT="1"/>
      <dgm:spPr/>
      <dgm:t>
        <a:bodyPr/>
        <a:lstStyle/>
        <a:p>
          <a:endParaRPr lang="en-US" sz="500"/>
        </a:p>
      </dgm:t>
    </dgm:pt>
    <dgm:pt modelId="{598B6268-326A-40C1-837B-C6D199F3F4A8}">
      <dgm:prSet phldrT="[Text]" custT="1"/>
      <dgm:spPr/>
      <dgm:t>
        <a:bodyPr/>
        <a:lstStyle/>
        <a:p>
          <a:r>
            <a:rPr lang="en-US" sz="500" dirty="0"/>
            <a:t>Marketing</a:t>
          </a:r>
        </a:p>
        <a:p>
          <a:r>
            <a:rPr lang="en-US" sz="500" dirty="0"/>
            <a:t>Decisions</a:t>
          </a:r>
        </a:p>
      </dgm:t>
    </dgm:pt>
    <dgm:pt modelId="{37887C85-618C-4978-AE3B-DE74A9C92E87}" type="parTrans" cxnId="{0AD94C53-5BAC-4B0D-BD07-A6A7DFC70A3D}">
      <dgm:prSet/>
      <dgm:spPr/>
      <dgm:t>
        <a:bodyPr/>
        <a:lstStyle/>
        <a:p>
          <a:endParaRPr lang="en-US" sz="500"/>
        </a:p>
      </dgm:t>
    </dgm:pt>
    <dgm:pt modelId="{C9D75591-D204-4225-929C-5B7A007CB1AE}" type="sibTrans" cxnId="{0AD94C53-5BAC-4B0D-BD07-A6A7DFC70A3D}">
      <dgm:prSet custT="1"/>
      <dgm:spPr/>
      <dgm:t>
        <a:bodyPr/>
        <a:lstStyle/>
        <a:p>
          <a:endParaRPr lang="en-US" sz="500"/>
        </a:p>
      </dgm:t>
    </dgm:pt>
    <dgm:pt modelId="{0E4B0CEF-F3B8-4A3F-814C-AE01216481E5}">
      <dgm:prSet phldrT="[Text]" custT="1"/>
      <dgm:spPr/>
      <dgm:t>
        <a:bodyPr/>
        <a:lstStyle/>
        <a:p>
          <a:r>
            <a:rPr lang="en-US" sz="500" dirty="0"/>
            <a:t>Cash Flow</a:t>
          </a:r>
        </a:p>
        <a:p>
          <a:r>
            <a:rPr lang="en-US" sz="500" dirty="0"/>
            <a:t>Management</a:t>
          </a:r>
        </a:p>
      </dgm:t>
    </dgm:pt>
    <dgm:pt modelId="{19BBB73C-00C3-486B-BC2E-893AA58BD8A5}" type="parTrans" cxnId="{E16F6BDD-2D6A-4077-B1D7-D6C2BD2AF543}">
      <dgm:prSet/>
      <dgm:spPr/>
      <dgm:t>
        <a:bodyPr/>
        <a:lstStyle/>
        <a:p>
          <a:endParaRPr lang="en-US" sz="500"/>
        </a:p>
      </dgm:t>
    </dgm:pt>
    <dgm:pt modelId="{8A7C34B3-3B1D-40CC-8085-831DAC1982C3}" type="sibTrans" cxnId="{E16F6BDD-2D6A-4077-B1D7-D6C2BD2AF543}">
      <dgm:prSet custT="1"/>
      <dgm:spPr/>
      <dgm:t>
        <a:bodyPr/>
        <a:lstStyle/>
        <a:p>
          <a:endParaRPr lang="en-US" sz="500"/>
        </a:p>
      </dgm:t>
    </dgm:pt>
    <dgm:pt modelId="{54F8F649-4029-42D6-83FC-3E97D44BB39D}">
      <dgm:prSet phldrT="[Text]" custT="1"/>
      <dgm:spPr/>
      <dgm:t>
        <a:bodyPr/>
        <a:lstStyle/>
        <a:p>
          <a:r>
            <a:rPr lang="en-US" sz="500" dirty="0"/>
            <a:t>Quarter Process</a:t>
          </a:r>
        </a:p>
      </dgm:t>
    </dgm:pt>
    <dgm:pt modelId="{BF8F82FD-7607-417E-B163-FD520A0EE0AB}" type="parTrans" cxnId="{D208D2FB-4445-400E-8E10-574C228015DA}">
      <dgm:prSet/>
      <dgm:spPr/>
      <dgm:t>
        <a:bodyPr/>
        <a:lstStyle/>
        <a:p>
          <a:endParaRPr lang="en-US" sz="500"/>
        </a:p>
      </dgm:t>
    </dgm:pt>
    <dgm:pt modelId="{DAD92F76-798A-4CB3-A2D6-AA3A156CEC8B}" type="sibTrans" cxnId="{D208D2FB-4445-400E-8E10-574C228015DA}">
      <dgm:prSet custT="1"/>
      <dgm:spPr/>
      <dgm:t>
        <a:bodyPr/>
        <a:lstStyle/>
        <a:p>
          <a:endParaRPr lang="en-US" sz="500"/>
        </a:p>
      </dgm:t>
    </dgm:pt>
    <dgm:pt modelId="{84EAD88B-6BA6-47B0-8C55-056341D78AAA}" type="pres">
      <dgm:prSet presAssocID="{6179E6B2-0524-4D6B-81E7-464E731501C3}" presName="cycle" presStyleCnt="0">
        <dgm:presLayoutVars>
          <dgm:dir/>
          <dgm:resizeHandles val="exact"/>
        </dgm:presLayoutVars>
      </dgm:prSet>
      <dgm:spPr/>
    </dgm:pt>
    <dgm:pt modelId="{845065D4-3E2F-400C-B2FB-ACFA7390196C}" type="pres">
      <dgm:prSet presAssocID="{0E24276A-9FB4-4DBD-9BE8-F821E6627F96}" presName="node" presStyleLbl="node1" presStyleIdx="0" presStyleCnt="4" custRadScaleRad="103383">
        <dgm:presLayoutVars>
          <dgm:bulletEnabled val="1"/>
        </dgm:presLayoutVars>
      </dgm:prSet>
      <dgm:spPr/>
    </dgm:pt>
    <dgm:pt modelId="{B089068F-CD99-4DEB-9585-FEA1297E30FF}" type="pres">
      <dgm:prSet presAssocID="{B67592BE-A4B6-4D2B-9BF7-DF296AACE794}" presName="sibTrans" presStyleLbl="sibTrans2D1" presStyleIdx="0" presStyleCnt="4"/>
      <dgm:spPr/>
    </dgm:pt>
    <dgm:pt modelId="{13950C69-3ADB-41A6-8905-D582022D588B}" type="pres">
      <dgm:prSet presAssocID="{B67592BE-A4B6-4D2B-9BF7-DF296AACE794}" presName="connectorText" presStyleLbl="sibTrans2D1" presStyleIdx="0" presStyleCnt="4"/>
      <dgm:spPr/>
    </dgm:pt>
    <dgm:pt modelId="{5ED993EF-3F3D-408F-944E-57C8CEB82CDE}" type="pres">
      <dgm:prSet presAssocID="{598B6268-326A-40C1-837B-C6D199F3F4A8}" presName="node" presStyleLbl="node1" presStyleIdx="1" presStyleCnt="4">
        <dgm:presLayoutVars>
          <dgm:bulletEnabled val="1"/>
        </dgm:presLayoutVars>
      </dgm:prSet>
      <dgm:spPr/>
    </dgm:pt>
    <dgm:pt modelId="{779CCF22-8395-4655-BFCB-2AA3038CD69D}" type="pres">
      <dgm:prSet presAssocID="{C9D75591-D204-4225-929C-5B7A007CB1AE}" presName="sibTrans" presStyleLbl="sibTrans2D1" presStyleIdx="1" presStyleCnt="4"/>
      <dgm:spPr/>
    </dgm:pt>
    <dgm:pt modelId="{6D5420DA-D205-461E-894B-98839AC7F87F}" type="pres">
      <dgm:prSet presAssocID="{C9D75591-D204-4225-929C-5B7A007CB1AE}" presName="connectorText" presStyleLbl="sibTrans2D1" presStyleIdx="1" presStyleCnt="4"/>
      <dgm:spPr/>
    </dgm:pt>
    <dgm:pt modelId="{DA75E1CD-3E20-4CAF-B538-09829715BC09}" type="pres">
      <dgm:prSet presAssocID="{0E4B0CEF-F3B8-4A3F-814C-AE01216481E5}" presName="node" presStyleLbl="node1" presStyleIdx="2" presStyleCnt="4">
        <dgm:presLayoutVars>
          <dgm:bulletEnabled val="1"/>
        </dgm:presLayoutVars>
      </dgm:prSet>
      <dgm:spPr/>
    </dgm:pt>
    <dgm:pt modelId="{403274CA-F110-4C56-80AA-2872597F9256}" type="pres">
      <dgm:prSet presAssocID="{8A7C34B3-3B1D-40CC-8085-831DAC1982C3}" presName="sibTrans" presStyleLbl="sibTrans2D1" presStyleIdx="2" presStyleCnt="4"/>
      <dgm:spPr/>
    </dgm:pt>
    <dgm:pt modelId="{EDED8B8F-EB71-4DCC-BD92-FFD5FCC1D150}" type="pres">
      <dgm:prSet presAssocID="{8A7C34B3-3B1D-40CC-8085-831DAC1982C3}" presName="connectorText" presStyleLbl="sibTrans2D1" presStyleIdx="2" presStyleCnt="4"/>
      <dgm:spPr/>
    </dgm:pt>
    <dgm:pt modelId="{C2CFE65D-9E19-407E-A500-3F6B116084AA}" type="pres">
      <dgm:prSet presAssocID="{54F8F649-4029-42D6-83FC-3E97D44BB39D}" presName="node" presStyleLbl="node1" presStyleIdx="3" presStyleCnt="4">
        <dgm:presLayoutVars>
          <dgm:bulletEnabled val="1"/>
        </dgm:presLayoutVars>
      </dgm:prSet>
      <dgm:spPr/>
    </dgm:pt>
    <dgm:pt modelId="{2CFF36DA-D0A1-4BF9-BA30-952FD02B79C3}" type="pres">
      <dgm:prSet presAssocID="{DAD92F76-798A-4CB3-A2D6-AA3A156CEC8B}" presName="sibTrans" presStyleLbl="sibTrans2D1" presStyleIdx="3" presStyleCnt="4"/>
      <dgm:spPr/>
    </dgm:pt>
    <dgm:pt modelId="{7768BACD-9F65-4A12-B0BE-2367CBE4ECDA}" type="pres">
      <dgm:prSet presAssocID="{DAD92F76-798A-4CB3-A2D6-AA3A156CEC8B}" presName="connectorText" presStyleLbl="sibTrans2D1" presStyleIdx="3" presStyleCnt="4"/>
      <dgm:spPr/>
    </dgm:pt>
  </dgm:ptLst>
  <dgm:cxnLst>
    <dgm:cxn modelId="{F861A00C-0983-45E0-A83E-ED5B42CB2539}" type="presOf" srcId="{DAD92F76-798A-4CB3-A2D6-AA3A156CEC8B}" destId="{7768BACD-9F65-4A12-B0BE-2367CBE4ECDA}" srcOrd="1" destOrd="0" presId="urn:microsoft.com/office/officeart/2005/8/layout/cycle2"/>
    <dgm:cxn modelId="{42CB821A-69AF-409E-87CF-727DC88615D9}" type="presOf" srcId="{0E24276A-9FB4-4DBD-9BE8-F821E6627F96}" destId="{845065D4-3E2F-400C-B2FB-ACFA7390196C}" srcOrd="0" destOrd="0" presId="urn:microsoft.com/office/officeart/2005/8/layout/cycle2"/>
    <dgm:cxn modelId="{21E47E38-B34B-42E7-B543-FCD05B27426F}" type="presOf" srcId="{B67592BE-A4B6-4D2B-9BF7-DF296AACE794}" destId="{13950C69-3ADB-41A6-8905-D582022D588B}" srcOrd="1" destOrd="0" presId="urn:microsoft.com/office/officeart/2005/8/layout/cycle2"/>
    <dgm:cxn modelId="{A6BE7560-16FC-4A3B-915C-BD8218503C24}" type="presOf" srcId="{8A7C34B3-3B1D-40CC-8085-831DAC1982C3}" destId="{403274CA-F110-4C56-80AA-2872597F9256}" srcOrd="0" destOrd="0" presId="urn:microsoft.com/office/officeart/2005/8/layout/cycle2"/>
    <dgm:cxn modelId="{B9C03348-4D74-43B7-BC8A-54E3D4D01C05}" type="presOf" srcId="{0E4B0CEF-F3B8-4A3F-814C-AE01216481E5}" destId="{DA75E1CD-3E20-4CAF-B538-09829715BC09}" srcOrd="0" destOrd="0" presId="urn:microsoft.com/office/officeart/2005/8/layout/cycle2"/>
    <dgm:cxn modelId="{80218B4B-F863-43CC-8D02-C4096D04B390}" type="presOf" srcId="{54F8F649-4029-42D6-83FC-3E97D44BB39D}" destId="{C2CFE65D-9E19-407E-A500-3F6B116084AA}" srcOrd="0" destOrd="0" presId="urn:microsoft.com/office/officeart/2005/8/layout/cycle2"/>
    <dgm:cxn modelId="{87768672-BB98-4280-9866-1B50CEDE914B}" type="presOf" srcId="{C9D75591-D204-4225-929C-5B7A007CB1AE}" destId="{779CCF22-8395-4655-BFCB-2AA3038CD69D}" srcOrd="0" destOrd="0" presId="urn:microsoft.com/office/officeart/2005/8/layout/cycle2"/>
    <dgm:cxn modelId="{0AD94C53-5BAC-4B0D-BD07-A6A7DFC70A3D}" srcId="{6179E6B2-0524-4D6B-81E7-464E731501C3}" destId="{598B6268-326A-40C1-837B-C6D199F3F4A8}" srcOrd="1" destOrd="0" parTransId="{37887C85-618C-4978-AE3B-DE74A9C92E87}" sibTransId="{C9D75591-D204-4225-929C-5B7A007CB1AE}"/>
    <dgm:cxn modelId="{60C41787-F9EC-4E2E-A0E2-B07D437CDDAA}" type="presOf" srcId="{DAD92F76-798A-4CB3-A2D6-AA3A156CEC8B}" destId="{2CFF36DA-D0A1-4BF9-BA30-952FD02B79C3}" srcOrd="0" destOrd="0" presId="urn:microsoft.com/office/officeart/2005/8/layout/cycle2"/>
    <dgm:cxn modelId="{39503696-2682-472B-BEB9-62C1F93B2C9C}" type="presOf" srcId="{6179E6B2-0524-4D6B-81E7-464E731501C3}" destId="{84EAD88B-6BA6-47B0-8C55-056341D78AAA}" srcOrd="0" destOrd="0" presId="urn:microsoft.com/office/officeart/2005/8/layout/cycle2"/>
    <dgm:cxn modelId="{7AA3BEAE-EE4E-4B5D-8D14-1E2AF00833CD}" type="presOf" srcId="{C9D75591-D204-4225-929C-5B7A007CB1AE}" destId="{6D5420DA-D205-461E-894B-98839AC7F87F}" srcOrd="1" destOrd="0" presId="urn:microsoft.com/office/officeart/2005/8/layout/cycle2"/>
    <dgm:cxn modelId="{2B0208B2-CA00-476C-AC73-DE3B5F7B1254}" srcId="{6179E6B2-0524-4D6B-81E7-464E731501C3}" destId="{0E24276A-9FB4-4DBD-9BE8-F821E6627F96}" srcOrd="0" destOrd="0" parTransId="{2B4ABF80-2F1E-48E4-85A8-39243C5E1161}" sibTransId="{B67592BE-A4B6-4D2B-9BF7-DF296AACE794}"/>
    <dgm:cxn modelId="{552ED5BC-D531-4D08-95F2-54BF69E03B2B}" type="presOf" srcId="{B67592BE-A4B6-4D2B-9BF7-DF296AACE794}" destId="{B089068F-CD99-4DEB-9585-FEA1297E30FF}" srcOrd="0" destOrd="0" presId="urn:microsoft.com/office/officeart/2005/8/layout/cycle2"/>
    <dgm:cxn modelId="{E16F6BDD-2D6A-4077-B1D7-D6C2BD2AF543}" srcId="{6179E6B2-0524-4D6B-81E7-464E731501C3}" destId="{0E4B0CEF-F3B8-4A3F-814C-AE01216481E5}" srcOrd="2" destOrd="0" parTransId="{19BBB73C-00C3-486B-BC2E-893AA58BD8A5}" sibTransId="{8A7C34B3-3B1D-40CC-8085-831DAC1982C3}"/>
    <dgm:cxn modelId="{3DE01BE3-0E34-4A74-BFC9-F5B7D61310CE}" type="presOf" srcId="{598B6268-326A-40C1-837B-C6D199F3F4A8}" destId="{5ED993EF-3F3D-408F-944E-57C8CEB82CDE}" srcOrd="0" destOrd="0" presId="urn:microsoft.com/office/officeart/2005/8/layout/cycle2"/>
    <dgm:cxn modelId="{26BDEFF2-FA5B-4DE7-8530-3CCA7137B792}" type="presOf" srcId="{8A7C34B3-3B1D-40CC-8085-831DAC1982C3}" destId="{EDED8B8F-EB71-4DCC-BD92-FFD5FCC1D150}" srcOrd="1" destOrd="0" presId="urn:microsoft.com/office/officeart/2005/8/layout/cycle2"/>
    <dgm:cxn modelId="{D208D2FB-4445-400E-8E10-574C228015DA}" srcId="{6179E6B2-0524-4D6B-81E7-464E731501C3}" destId="{54F8F649-4029-42D6-83FC-3E97D44BB39D}" srcOrd="3" destOrd="0" parTransId="{BF8F82FD-7607-417E-B163-FD520A0EE0AB}" sibTransId="{DAD92F76-798A-4CB3-A2D6-AA3A156CEC8B}"/>
    <dgm:cxn modelId="{2ACEF82C-45E5-42DE-B66A-C1F8D21FB3FA}" type="presParOf" srcId="{84EAD88B-6BA6-47B0-8C55-056341D78AAA}" destId="{845065D4-3E2F-400C-B2FB-ACFA7390196C}" srcOrd="0" destOrd="0" presId="urn:microsoft.com/office/officeart/2005/8/layout/cycle2"/>
    <dgm:cxn modelId="{C48E6C60-163C-438A-8BB5-20E435059CDB}" type="presParOf" srcId="{84EAD88B-6BA6-47B0-8C55-056341D78AAA}" destId="{B089068F-CD99-4DEB-9585-FEA1297E30FF}" srcOrd="1" destOrd="0" presId="urn:microsoft.com/office/officeart/2005/8/layout/cycle2"/>
    <dgm:cxn modelId="{0D8FDAB8-3414-41EC-A88E-B8D51817F104}" type="presParOf" srcId="{B089068F-CD99-4DEB-9585-FEA1297E30FF}" destId="{13950C69-3ADB-41A6-8905-D582022D588B}" srcOrd="0" destOrd="0" presId="urn:microsoft.com/office/officeart/2005/8/layout/cycle2"/>
    <dgm:cxn modelId="{A111F0CA-62BE-4077-BAD9-67674B21C90A}" type="presParOf" srcId="{84EAD88B-6BA6-47B0-8C55-056341D78AAA}" destId="{5ED993EF-3F3D-408F-944E-57C8CEB82CDE}" srcOrd="2" destOrd="0" presId="urn:microsoft.com/office/officeart/2005/8/layout/cycle2"/>
    <dgm:cxn modelId="{7CEAD137-79FF-4D19-8F31-CE9E39AD125B}" type="presParOf" srcId="{84EAD88B-6BA6-47B0-8C55-056341D78AAA}" destId="{779CCF22-8395-4655-BFCB-2AA3038CD69D}" srcOrd="3" destOrd="0" presId="urn:microsoft.com/office/officeart/2005/8/layout/cycle2"/>
    <dgm:cxn modelId="{0A23F1B7-A723-4511-9E60-7E0854825A5F}" type="presParOf" srcId="{779CCF22-8395-4655-BFCB-2AA3038CD69D}" destId="{6D5420DA-D205-461E-894B-98839AC7F87F}" srcOrd="0" destOrd="0" presId="urn:microsoft.com/office/officeart/2005/8/layout/cycle2"/>
    <dgm:cxn modelId="{07597047-77F7-4509-B196-6AFBF6C49758}" type="presParOf" srcId="{84EAD88B-6BA6-47B0-8C55-056341D78AAA}" destId="{DA75E1CD-3E20-4CAF-B538-09829715BC09}" srcOrd="4" destOrd="0" presId="urn:microsoft.com/office/officeart/2005/8/layout/cycle2"/>
    <dgm:cxn modelId="{2717B8FD-EC89-432F-8135-39724031FD9A}" type="presParOf" srcId="{84EAD88B-6BA6-47B0-8C55-056341D78AAA}" destId="{403274CA-F110-4C56-80AA-2872597F9256}" srcOrd="5" destOrd="0" presId="urn:microsoft.com/office/officeart/2005/8/layout/cycle2"/>
    <dgm:cxn modelId="{94A293FA-D807-41A7-BDB9-5382F51CEC83}" type="presParOf" srcId="{403274CA-F110-4C56-80AA-2872597F9256}" destId="{EDED8B8F-EB71-4DCC-BD92-FFD5FCC1D150}" srcOrd="0" destOrd="0" presId="urn:microsoft.com/office/officeart/2005/8/layout/cycle2"/>
    <dgm:cxn modelId="{40193142-5B54-48E0-B7A0-601D5E51A7C6}" type="presParOf" srcId="{84EAD88B-6BA6-47B0-8C55-056341D78AAA}" destId="{C2CFE65D-9E19-407E-A500-3F6B116084AA}" srcOrd="6" destOrd="0" presId="urn:microsoft.com/office/officeart/2005/8/layout/cycle2"/>
    <dgm:cxn modelId="{662201B4-7D4F-4451-9A79-0F46056E9DE0}" type="presParOf" srcId="{84EAD88B-6BA6-47B0-8C55-056341D78AAA}" destId="{2CFF36DA-D0A1-4BF9-BA30-952FD02B79C3}" srcOrd="7" destOrd="0" presId="urn:microsoft.com/office/officeart/2005/8/layout/cycle2"/>
    <dgm:cxn modelId="{107AEA7A-C19F-479A-A3C8-DA984B3222F9}" type="presParOf" srcId="{2CFF36DA-D0A1-4BF9-BA30-952FD02B79C3}" destId="{7768BACD-9F65-4A12-B0BE-2367CBE4ECD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179E6B2-0524-4D6B-81E7-464E731501C3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24276A-9FB4-4DBD-9BE8-F821E6627F96}">
      <dgm:prSet phldrT="[Text]" custT="1"/>
      <dgm:spPr/>
      <dgm:t>
        <a:bodyPr/>
        <a:lstStyle/>
        <a:p>
          <a:r>
            <a:rPr lang="en-US" sz="500" dirty="0"/>
            <a:t>Product</a:t>
          </a:r>
        </a:p>
        <a:p>
          <a:r>
            <a:rPr lang="en-US" sz="500" dirty="0"/>
            <a:t>Design</a:t>
          </a:r>
        </a:p>
      </dgm:t>
    </dgm:pt>
    <dgm:pt modelId="{2B4ABF80-2F1E-48E4-85A8-39243C5E1161}" type="parTrans" cxnId="{2B0208B2-CA00-476C-AC73-DE3B5F7B1254}">
      <dgm:prSet/>
      <dgm:spPr/>
      <dgm:t>
        <a:bodyPr/>
        <a:lstStyle/>
        <a:p>
          <a:endParaRPr lang="en-US" sz="500"/>
        </a:p>
      </dgm:t>
    </dgm:pt>
    <dgm:pt modelId="{B67592BE-A4B6-4D2B-9BF7-DF296AACE794}" type="sibTrans" cxnId="{2B0208B2-CA00-476C-AC73-DE3B5F7B1254}">
      <dgm:prSet custT="1"/>
      <dgm:spPr/>
      <dgm:t>
        <a:bodyPr/>
        <a:lstStyle/>
        <a:p>
          <a:endParaRPr lang="en-US" sz="500"/>
        </a:p>
      </dgm:t>
    </dgm:pt>
    <dgm:pt modelId="{598B6268-326A-40C1-837B-C6D199F3F4A8}">
      <dgm:prSet phldrT="[Text]" custT="1"/>
      <dgm:spPr/>
      <dgm:t>
        <a:bodyPr/>
        <a:lstStyle/>
        <a:p>
          <a:r>
            <a:rPr lang="en-US" sz="500" dirty="0"/>
            <a:t>Marketing</a:t>
          </a:r>
        </a:p>
        <a:p>
          <a:r>
            <a:rPr lang="en-US" sz="500" dirty="0"/>
            <a:t>Decisions</a:t>
          </a:r>
        </a:p>
      </dgm:t>
    </dgm:pt>
    <dgm:pt modelId="{37887C85-618C-4978-AE3B-DE74A9C92E87}" type="parTrans" cxnId="{0AD94C53-5BAC-4B0D-BD07-A6A7DFC70A3D}">
      <dgm:prSet/>
      <dgm:spPr/>
      <dgm:t>
        <a:bodyPr/>
        <a:lstStyle/>
        <a:p>
          <a:endParaRPr lang="en-US" sz="500"/>
        </a:p>
      </dgm:t>
    </dgm:pt>
    <dgm:pt modelId="{C9D75591-D204-4225-929C-5B7A007CB1AE}" type="sibTrans" cxnId="{0AD94C53-5BAC-4B0D-BD07-A6A7DFC70A3D}">
      <dgm:prSet custT="1"/>
      <dgm:spPr/>
      <dgm:t>
        <a:bodyPr/>
        <a:lstStyle/>
        <a:p>
          <a:endParaRPr lang="en-US" sz="500"/>
        </a:p>
      </dgm:t>
    </dgm:pt>
    <dgm:pt modelId="{0E4B0CEF-F3B8-4A3F-814C-AE01216481E5}">
      <dgm:prSet phldrT="[Text]" custT="1"/>
      <dgm:spPr/>
      <dgm:t>
        <a:bodyPr/>
        <a:lstStyle/>
        <a:p>
          <a:r>
            <a:rPr lang="en-US" sz="500" dirty="0"/>
            <a:t>Cash Flow</a:t>
          </a:r>
        </a:p>
        <a:p>
          <a:r>
            <a:rPr lang="en-US" sz="500" dirty="0"/>
            <a:t>Management</a:t>
          </a:r>
        </a:p>
      </dgm:t>
    </dgm:pt>
    <dgm:pt modelId="{19BBB73C-00C3-486B-BC2E-893AA58BD8A5}" type="parTrans" cxnId="{E16F6BDD-2D6A-4077-B1D7-D6C2BD2AF543}">
      <dgm:prSet/>
      <dgm:spPr/>
      <dgm:t>
        <a:bodyPr/>
        <a:lstStyle/>
        <a:p>
          <a:endParaRPr lang="en-US" sz="500"/>
        </a:p>
      </dgm:t>
    </dgm:pt>
    <dgm:pt modelId="{8A7C34B3-3B1D-40CC-8085-831DAC1982C3}" type="sibTrans" cxnId="{E16F6BDD-2D6A-4077-B1D7-D6C2BD2AF543}">
      <dgm:prSet custT="1"/>
      <dgm:spPr/>
      <dgm:t>
        <a:bodyPr/>
        <a:lstStyle/>
        <a:p>
          <a:endParaRPr lang="en-US" sz="500"/>
        </a:p>
      </dgm:t>
    </dgm:pt>
    <dgm:pt modelId="{54F8F649-4029-42D6-83FC-3E97D44BB39D}">
      <dgm:prSet phldrT="[Text]" custT="1"/>
      <dgm:spPr/>
      <dgm:t>
        <a:bodyPr/>
        <a:lstStyle/>
        <a:p>
          <a:r>
            <a:rPr lang="en-US" sz="500" dirty="0"/>
            <a:t>Quarter Process</a:t>
          </a:r>
        </a:p>
      </dgm:t>
    </dgm:pt>
    <dgm:pt modelId="{BF8F82FD-7607-417E-B163-FD520A0EE0AB}" type="parTrans" cxnId="{D208D2FB-4445-400E-8E10-574C228015DA}">
      <dgm:prSet/>
      <dgm:spPr/>
      <dgm:t>
        <a:bodyPr/>
        <a:lstStyle/>
        <a:p>
          <a:endParaRPr lang="en-US" sz="500"/>
        </a:p>
      </dgm:t>
    </dgm:pt>
    <dgm:pt modelId="{DAD92F76-798A-4CB3-A2D6-AA3A156CEC8B}" type="sibTrans" cxnId="{D208D2FB-4445-400E-8E10-574C228015DA}">
      <dgm:prSet custT="1"/>
      <dgm:spPr/>
      <dgm:t>
        <a:bodyPr/>
        <a:lstStyle/>
        <a:p>
          <a:endParaRPr lang="en-US" sz="500"/>
        </a:p>
      </dgm:t>
    </dgm:pt>
    <dgm:pt modelId="{84EAD88B-6BA6-47B0-8C55-056341D78AAA}" type="pres">
      <dgm:prSet presAssocID="{6179E6B2-0524-4D6B-81E7-464E731501C3}" presName="cycle" presStyleCnt="0">
        <dgm:presLayoutVars>
          <dgm:dir/>
          <dgm:resizeHandles val="exact"/>
        </dgm:presLayoutVars>
      </dgm:prSet>
      <dgm:spPr/>
    </dgm:pt>
    <dgm:pt modelId="{845065D4-3E2F-400C-B2FB-ACFA7390196C}" type="pres">
      <dgm:prSet presAssocID="{0E24276A-9FB4-4DBD-9BE8-F821E6627F96}" presName="node" presStyleLbl="node1" presStyleIdx="0" presStyleCnt="4" custRadScaleRad="103383">
        <dgm:presLayoutVars>
          <dgm:bulletEnabled val="1"/>
        </dgm:presLayoutVars>
      </dgm:prSet>
      <dgm:spPr/>
    </dgm:pt>
    <dgm:pt modelId="{B089068F-CD99-4DEB-9585-FEA1297E30FF}" type="pres">
      <dgm:prSet presAssocID="{B67592BE-A4B6-4D2B-9BF7-DF296AACE794}" presName="sibTrans" presStyleLbl="sibTrans2D1" presStyleIdx="0" presStyleCnt="4"/>
      <dgm:spPr/>
    </dgm:pt>
    <dgm:pt modelId="{13950C69-3ADB-41A6-8905-D582022D588B}" type="pres">
      <dgm:prSet presAssocID="{B67592BE-A4B6-4D2B-9BF7-DF296AACE794}" presName="connectorText" presStyleLbl="sibTrans2D1" presStyleIdx="0" presStyleCnt="4"/>
      <dgm:spPr/>
    </dgm:pt>
    <dgm:pt modelId="{5ED993EF-3F3D-408F-944E-57C8CEB82CDE}" type="pres">
      <dgm:prSet presAssocID="{598B6268-326A-40C1-837B-C6D199F3F4A8}" presName="node" presStyleLbl="node1" presStyleIdx="1" presStyleCnt="4">
        <dgm:presLayoutVars>
          <dgm:bulletEnabled val="1"/>
        </dgm:presLayoutVars>
      </dgm:prSet>
      <dgm:spPr/>
    </dgm:pt>
    <dgm:pt modelId="{779CCF22-8395-4655-BFCB-2AA3038CD69D}" type="pres">
      <dgm:prSet presAssocID="{C9D75591-D204-4225-929C-5B7A007CB1AE}" presName="sibTrans" presStyleLbl="sibTrans2D1" presStyleIdx="1" presStyleCnt="4"/>
      <dgm:spPr/>
    </dgm:pt>
    <dgm:pt modelId="{6D5420DA-D205-461E-894B-98839AC7F87F}" type="pres">
      <dgm:prSet presAssocID="{C9D75591-D204-4225-929C-5B7A007CB1AE}" presName="connectorText" presStyleLbl="sibTrans2D1" presStyleIdx="1" presStyleCnt="4"/>
      <dgm:spPr/>
    </dgm:pt>
    <dgm:pt modelId="{DA75E1CD-3E20-4CAF-B538-09829715BC09}" type="pres">
      <dgm:prSet presAssocID="{0E4B0CEF-F3B8-4A3F-814C-AE01216481E5}" presName="node" presStyleLbl="node1" presStyleIdx="2" presStyleCnt="4">
        <dgm:presLayoutVars>
          <dgm:bulletEnabled val="1"/>
        </dgm:presLayoutVars>
      </dgm:prSet>
      <dgm:spPr/>
    </dgm:pt>
    <dgm:pt modelId="{403274CA-F110-4C56-80AA-2872597F9256}" type="pres">
      <dgm:prSet presAssocID="{8A7C34B3-3B1D-40CC-8085-831DAC1982C3}" presName="sibTrans" presStyleLbl="sibTrans2D1" presStyleIdx="2" presStyleCnt="4"/>
      <dgm:spPr/>
    </dgm:pt>
    <dgm:pt modelId="{EDED8B8F-EB71-4DCC-BD92-FFD5FCC1D150}" type="pres">
      <dgm:prSet presAssocID="{8A7C34B3-3B1D-40CC-8085-831DAC1982C3}" presName="connectorText" presStyleLbl="sibTrans2D1" presStyleIdx="2" presStyleCnt="4"/>
      <dgm:spPr/>
    </dgm:pt>
    <dgm:pt modelId="{C2CFE65D-9E19-407E-A500-3F6B116084AA}" type="pres">
      <dgm:prSet presAssocID="{54F8F649-4029-42D6-83FC-3E97D44BB39D}" presName="node" presStyleLbl="node1" presStyleIdx="3" presStyleCnt="4">
        <dgm:presLayoutVars>
          <dgm:bulletEnabled val="1"/>
        </dgm:presLayoutVars>
      </dgm:prSet>
      <dgm:spPr/>
    </dgm:pt>
    <dgm:pt modelId="{2CFF36DA-D0A1-4BF9-BA30-952FD02B79C3}" type="pres">
      <dgm:prSet presAssocID="{DAD92F76-798A-4CB3-A2D6-AA3A156CEC8B}" presName="sibTrans" presStyleLbl="sibTrans2D1" presStyleIdx="3" presStyleCnt="4"/>
      <dgm:spPr/>
    </dgm:pt>
    <dgm:pt modelId="{7768BACD-9F65-4A12-B0BE-2367CBE4ECDA}" type="pres">
      <dgm:prSet presAssocID="{DAD92F76-798A-4CB3-A2D6-AA3A156CEC8B}" presName="connectorText" presStyleLbl="sibTrans2D1" presStyleIdx="3" presStyleCnt="4"/>
      <dgm:spPr/>
    </dgm:pt>
  </dgm:ptLst>
  <dgm:cxnLst>
    <dgm:cxn modelId="{F861A00C-0983-45E0-A83E-ED5B42CB2539}" type="presOf" srcId="{DAD92F76-798A-4CB3-A2D6-AA3A156CEC8B}" destId="{7768BACD-9F65-4A12-B0BE-2367CBE4ECDA}" srcOrd="1" destOrd="0" presId="urn:microsoft.com/office/officeart/2005/8/layout/cycle2"/>
    <dgm:cxn modelId="{42CB821A-69AF-409E-87CF-727DC88615D9}" type="presOf" srcId="{0E24276A-9FB4-4DBD-9BE8-F821E6627F96}" destId="{845065D4-3E2F-400C-B2FB-ACFA7390196C}" srcOrd="0" destOrd="0" presId="urn:microsoft.com/office/officeart/2005/8/layout/cycle2"/>
    <dgm:cxn modelId="{21E47E38-B34B-42E7-B543-FCD05B27426F}" type="presOf" srcId="{B67592BE-A4B6-4D2B-9BF7-DF296AACE794}" destId="{13950C69-3ADB-41A6-8905-D582022D588B}" srcOrd="1" destOrd="0" presId="urn:microsoft.com/office/officeart/2005/8/layout/cycle2"/>
    <dgm:cxn modelId="{A6BE7560-16FC-4A3B-915C-BD8218503C24}" type="presOf" srcId="{8A7C34B3-3B1D-40CC-8085-831DAC1982C3}" destId="{403274CA-F110-4C56-80AA-2872597F9256}" srcOrd="0" destOrd="0" presId="urn:microsoft.com/office/officeart/2005/8/layout/cycle2"/>
    <dgm:cxn modelId="{B9C03348-4D74-43B7-BC8A-54E3D4D01C05}" type="presOf" srcId="{0E4B0CEF-F3B8-4A3F-814C-AE01216481E5}" destId="{DA75E1CD-3E20-4CAF-B538-09829715BC09}" srcOrd="0" destOrd="0" presId="urn:microsoft.com/office/officeart/2005/8/layout/cycle2"/>
    <dgm:cxn modelId="{80218B4B-F863-43CC-8D02-C4096D04B390}" type="presOf" srcId="{54F8F649-4029-42D6-83FC-3E97D44BB39D}" destId="{C2CFE65D-9E19-407E-A500-3F6B116084AA}" srcOrd="0" destOrd="0" presId="urn:microsoft.com/office/officeart/2005/8/layout/cycle2"/>
    <dgm:cxn modelId="{87768672-BB98-4280-9866-1B50CEDE914B}" type="presOf" srcId="{C9D75591-D204-4225-929C-5B7A007CB1AE}" destId="{779CCF22-8395-4655-BFCB-2AA3038CD69D}" srcOrd="0" destOrd="0" presId="urn:microsoft.com/office/officeart/2005/8/layout/cycle2"/>
    <dgm:cxn modelId="{0AD94C53-5BAC-4B0D-BD07-A6A7DFC70A3D}" srcId="{6179E6B2-0524-4D6B-81E7-464E731501C3}" destId="{598B6268-326A-40C1-837B-C6D199F3F4A8}" srcOrd="1" destOrd="0" parTransId="{37887C85-618C-4978-AE3B-DE74A9C92E87}" sibTransId="{C9D75591-D204-4225-929C-5B7A007CB1AE}"/>
    <dgm:cxn modelId="{60C41787-F9EC-4E2E-A0E2-B07D437CDDAA}" type="presOf" srcId="{DAD92F76-798A-4CB3-A2D6-AA3A156CEC8B}" destId="{2CFF36DA-D0A1-4BF9-BA30-952FD02B79C3}" srcOrd="0" destOrd="0" presId="urn:microsoft.com/office/officeart/2005/8/layout/cycle2"/>
    <dgm:cxn modelId="{39503696-2682-472B-BEB9-62C1F93B2C9C}" type="presOf" srcId="{6179E6B2-0524-4D6B-81E7-464E731501C3}" destId="{84EAD88B-6BA6-47B0-8C55-056341D78AAA}" srcOrd="0" destOrd="0" presId="urn:microsoft.com/office/officeart/2005/8/layout/cycle2"/>
    <dgm:cxn modelId="{7AA3BEAE-EE4E-4B5D-8D14-1E2AF00833CD}" type="presOf" srcId="{C9D75591-D204-4225-929C-5B7A007CB1AE}" destId="{6D5420DA-D205-461E-894B-98839AC7F87F}" srcOrd="1" destOrd="0" presId="urn:microsoft.com/office/officeart/2005/8/layout/cycle2"/>
    <dgm:cxn modelId="{2B0208B2-CA00-476C-AC73-DE3B5F7B1254}" srcId="{6179E6B2-0524-4D6B-81E7-464E731501C3}" destId="{0E24276A-9FB4-4DBD-9BE8-F821E6627F96}" srcOrd="0" destOrd="0" parTransId="{2B4ABF80-2F1E-48E4-85A8-39243C5E1161}" sibTransId="{B67592BE-A4B6-4D2B-9BF7-DF296AACE794}"/>
    <dgm:cxn modelId="{552ED5BC-D531-4D08-95F2-54BF69E03B2B}" type="presOf" srcId="{B67592BE-A4B6-4D2B-9BF7-DF296AACE794}" destId="{B089068F-CD99-4DEB-9585-FEA1297E30FF}" srcOrd="0" destOrd="0" presId="urn:microsoft.com/office/officeart/2005/8/layout/cycle2"/>
    <dgm:cxn modelId="{E16F6BDD-2D6A-4077-B1D7-D6C2BD2AF543}" srcId="{6179E6B2-0524-4D6B-81E7-464E731501C3}" destId="{0E4B0CEF-F3B8-4A3F-814C-AE01216481E5}" srcOrd="2" destOrd="0" parTransId="{19BBB73C-00C3-486B-BC2E-893AA58BD8A5}" sibTransId="{8A7C34B3-3B1D-40CC-8085-831DAC1982C3}"/>
    <dgm:cxn modelId="{3DE01BE3-0E34-4A74-BFC9-F5B7D61310CE}" type="presOf" srcId="{598B6268-326A-40C1-837B-C6D199F3F4A8}" destId="{5ED993EF-3F3D-408F-944E-57C8CEB82CDE}" srcOrd="0" destOrd="0" presId="urn:microsoft.com/office/officeart/2005/8/layout/cycle2"/>
    <dgm:cxn modelId="{26BDEFF2-FA5B-4DE7-8530-3CCA7137B792}" type="presOf" srcId="{8A7C34B3-3B1D-40CC-8085-831DAC1982C3}" destId="{EDED8B8F-EB71-4DCC-BD92-FFD5FCC1D150}" srcOrd="1" destOrd="0" presId="urn:microsoft.com/office/officeart/2005/8/layout/cycle2"/>
    <dgm:cxn modelId="{D208D2FB-4445-400E-8E10-574C228015DA}" srcId="{6179E6B2-0524-4D6B-81E7-464E731501C3}" destId="{54F8F649-4029-42D6-83FC-3E97D44BB39D}" srcOrd="3" destOrd="0" parTransId="{BF8F82FD-7607-417E-B163-FD520A0EE0AB}" sibTransId="{DAD92F76-798A-4CB3-A2D6-AA3A156CEC8B}"/>
    <dgm:cxn modelId="{2ACEF82C-45E5-42DE-B66A-C1F8D21FB3FA}" type="presParOf" srcId="{84EAD88B-6BA6-47B0-8C55-056341D78AAA}" destId="{845065D4-3E2F-400C-B2FB-ACFA7390196C}" srcOrd="0" destOrd="0" presId="urn:microsoft.com/office/officeart/2005/8/layout/cycle2"/>
    <dgm:cxn modelId="{C48E6C60-163C-438A-8BB5-20E435059CDB}" type="presParOf" srcId="{84EAD88B-6BA6-47B0-8C55-056341D78AAA}" destId="{B089068F-CD99-4DEB-9585-FEA1297E30FF}" srcOrd="1" destOrd="0" presId="urn:microsoft.com/office/officeart/2005/8/layout/cycle2"/>
    <dgm:cxn modelId="{0D8FDAB8-3414-41EC-A88E-B8D51817F104}" type="presParOf" srcId="{B089068F-CD99-4DEB-9585-FEA1297E30FF}" destId="{13950C69-3ADB-41A6-8905-D582022D588B}" srcOrd="0" destOrd="0" presId="urn:microsoft.com/office/officeart/2005/8/layout/cycle2"/>
    <dgm:cxn modelId="{A111F0CA-62BE-4077-BAD9-67674B21C90A}" type="presParOf" srcId="{84EAD88B-6BA6-47B0-8C55-056341D78AAA}" destId="{5ED993EF-3F3D-408F-944E-57C8CEB82CDE}" srcOrd="2" destOrd="0" presId="urn:microsoft.com/office/officeart/2005/8/layout/cycle2"/>
    <dgm:cxn modelId="{7CEAD137-79FF-4D19-8F31-CE9E39AD125B}" type="presParOf" srcId="{84EAD88B-6BA6-47B0-8C55-056341D78AAA}" destId="{779CCF22-8395-4655-BFCB-2AA3038CD69D}" srcOrd="3" destOrd="0" presId="urn:microsoft.com/office/officeart/2005/8/layout/cycle2"/>
    <dgm:cxn modelId="{0A23F1B7-A723-4511-9E60-7E0854825A5F}" type="presParOf" srcId="{779CCF22-8395-4655-BFCB-2AA3038CD69D}" destId="{6D5420DA-D205-461E-894B-98839AC7F87F}" srcOrd="0" destOrd="0" presId="urn:microsoft.com/office/officeart/2005/8/layout/cycle2"/>
    <dgm:cxn modelId="{07597047-77F7-4509-B196-6AFBF6C49758}" type="presParOf" srcId="{84EAD88B-6BA6-47B0-8C55-056341D78AAA}" destId="{DA75E1CD-3E20-4CAF-B538-09829715BC09}" srcOrd="4" destOrd="0" presId="urn:microsoft.com/office/officeart/2005/8/layout/cycle2"/>
    <dgm:cxn modelId="{2717B8FD-EC89-432F-8135-39724031FD9A}" type="presParOf" srcId="{84EAD88B-6BA6-47B0-8C55-056341D78AAA}" destId="{403274CA-F110-4C56-80AA-2872597F9256}" srcOrd="5" destOrd="0" presId="urn:microsoft.com/office/officeart/2005/8/layout/cycle2"/>
    <dgm:cxn modelId="{94A293FA-D807-41A7-BDB9-5382F51CEC83}" type="presParOf" srcId="{403274CA-F110-4C56-80AA-2872597F9256}" destId="{EDED8B8F-EB71-4DCC-BD92-FFD5FCC1D150}" srcOrd="0" destOrd="0" presId="urn:microsoft.com/office/officeart/2005/8/layout/cycle2"/>
    <dgm:cxn modelId="{40193142-5B54-48E0-B7A0-601D5E51A7C6}" type="presParOf" srcId="{84EAD88B-6BA6-47B0-8C55-056341D78AAA}" destId="{C2CFE65D-9E19-407E-A500-3F6B116084AA}" srcOrd="6" destOrd="0" presId="urn:microsoft.com/office/officeart/2005/8/layout/cycle2"/>
    <dgm:cxn modelId="{662201B4-7D4F-4451-9A79-0F46056E9DE0}" type="presParOf" srcId="{84EAD88B-6BA6-47B0-8C55-056341D78AAA}" destId="{2CFF36DA-D0A1-4BF9-BA30-952FD02B79C3}" srcOrd="7" destOrd="0" presId="urn:microsoft.com/office/officeart/2005/8/layout/cycle2"/>
    <dgm:cxn modelId="{107AEA7A-C19F-479A-A3C8-DA984B3222F9}" type="presParOf" srcId="{2CFF36DA-D0A1-4BF9-BA30-952FD02B79C3}" destId="{7768BACD-9F65-4A12-B0BE-2367CBE4ECD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179E6B2-0524-4D6B-81E7-464E731501C3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24276A-9FB4-4DBD-9BE8-F821E6627F96}">
      <dgm:prSet phldrT="[Text]" custT="1"/>
      <dgm:spPr/>
      <dgm:t>
        <a:bodyPr/>
        <a:lstStyle/>
        <a:p>
          <a:r>
            <a:rPr lang="en-US" sz="500" dirty="0"/>
            <a:t>Product</a:t>
          </a:r>
        </a:p>
        <a:p>
          <a:r>
            <a:rPr lang="en-US" sz="500" dirty="0"/>
            <a:t>Design</a:t>
          </a:r>
        </a:p>
      </dgm:t>
    </dgm:pt>
    <dgm:pt modelId="{2B4ABF80-2F1E-48E4-85A8-39243C5E1161}" type="parTrans" cxnId="{2B0208B2-CA00-476C-AC73-DE3B5F7B1254}">
      <dgm:prSet/>
      <dgm:spPr/>
      <dgm:t>
        <a:bodyPr/>
        <a:lstStyle/>
        <a:p>
          <a:endParaRPr lang="en-US" sz="500"/>
        </a:p>
      </dgm:t>
    </dgm:pt>
    <dgm:pt modelId="{B67592BE-A4B6-4D2B-9BF7-DF296AACE794}" type="sibTrans" cxnId="{2B0208B2-CA00-476C-AC73-DE3B5F7B1254}">
      <dgm:prSet custT="1"/>
      <dgm:spPr/>
      <dgm:t>
        <a:bodyPr/>
        <a:lstStyle/>
        <a:p>
          <a:endParaRPr lang="en-US" sz="500"/>
        </a:p>
      </dgm:t>
    </dgm:pt>
    <dgm:pt modelId="{598B6268-326A-40C1-837B-C6D199F3F4A8}">
      <dgm:prSet phldrT="[Text]" custT="1"/>
      <dgm:spPr/>
      <dgm:t>
        <a:bodyPr/>
        <a:lstStyle/>
        <a:p>
          <a:r>
            <a:rPr lang="en-US" sz="500" dirty="0"/>
            <a:t>Marketing</a:t>
          </a:r>
        </a:p>
        <a:p>
          <a:r>
            <a:rPr lang="en-US" sz="500" dirty="0"/>
            <a:t>Decisions</a:t>
          </a:r>
        </a:p>
      </dgm:t>
    </dgm:pt>
    <dgm:pt modelId="{37887C85-618C-4978-AE3B-DE74A9C92E87}" type="parTrans" cxnId="{0AD94C53-5BAC-4B0D-BD07-A6A7DFC70A3D}">
      <dgm:prSet/>
      <dgm:spPr/>
      <dgm:t>
        <a:bodyPr/>
        <a:lstStyle/>
        <a:p>
          <a:endParaRPr lang="en-US" sz="500"/>
        </a:p>
      </dgm:t>
    </dgm:pt>
    <dgm:pt modelId="{C9D75591-D204-4225-929C-5B7A007CB1AE}" type="sibTrans" cxnId="{0AD94C53-5BAC-4B0D-BD07-A6A7DFC70A3D}">
      <dgm:prSet custT="1"/>
      <dgm:spPr/>
      <dgm:t>
        <a:bodyPr/>
        <a:lstStyle/>
        <a:p>
          <a:endParaRPr lang="en-US" sz="500"/>
        </a:p>
      </dgm:t>
    </dgm:pt>
    <dgm:pt modelId="{0E4B0CEF-F3B8-4A3F-814C-AE01216481E5}">
      <dgm:prSet phldrT="[Text]" custT="1"/>
      <dgm:spPr/>
      <dgm:t>
        <a:bodyPr/>
        <a:lstStyle/>
        <a:p>
          <a:r>
            <a:rPr lang="en-US" sz="500" dirty="0"/>
            <a:t>Cash Flow</a:t>
          </a:r>
        </a:p>
        <a:p>
          <a:r>
            <a:rPr lang="en-US" sz="500" dirty="0"/>
            <a:t>Management</a:t>
          </a:r>
        </a:p>
      </dgm:t>
    </dgm:pt>
    <dgm:pt modelId="{19BBB73C-00C3-486B-BC2E-893AA58BD8A5}" type="parTrans" cxnId="{E16F6BDD-2D6A-4077-B1D7-D6C2BD2AF543}">
      <dgm:prSet/>
      <dgm:spPr/>
      <dgm:t>
        <a:bodyPr/>
        <a:lstStyle/>
        <a:p>
          <a:endParaRPr lang="en-US" sz="500"/>
        </a:p>
      </dgm:t>
    </dgm:pt>
    <dgm:pt modelId="{8A7C34B3-3B1D-40CC-8085-831DAC1982C3}" type="sibTrans" cxnId="{E16F6BDD-2D6A-4077-B1D7-D6C2BD2AF543}">
      <dgm:prSet custT="1"/>
      <dgm:spPr/>
      <dgm:t>
        <a:bodyPr/>
        <a:lstStyle/>
        <a:p>
          <a:endParaRPr lang="en-US" sz="500"/>
        </a:p>
      </dgm:t>
    </dgm:pt>
    <dgm:pt modelId="{54F8F649-4029-42D6-83FC-3E97D44BB39D}">
      <dgm:prSet phldrT="[Text]" custT="1"/>
      <dgm:spPr/>
      <dgm:t>
        <a:bodyPr/>
        <a:lstStyle/>
        <a:p>
          <a:r>
            <a:rPr lang="en-US" sz="500" dirty="0"/>
            <a:t>Quarter Process</a:t>
          </a:r>
        </a:p>
      </dgm:t>
    </dgm:pt>
    <dgm:pt modelId="{BF8F82FD-7607-417E-B163-FD520A0EE0AB}" type="parTrans" cxnId="{D208D2FB-4445-400E-8E10-574C228015DA}">
      <dgm:prSet/>
      <dgm:spPr/>
      <dgm:t>
        <a:bodyPr/>
        <a:lstStyle/>
        <a:p>
          <a:endParaRPr lang="en-US" sz="500"/>
        </a:p>
      </dgm:t>
    </dgm:pt>
    <dgm:pt modelId="{DAD92F76-798A-4CB3-A2D6-AA3A156CEC8B}" type="sibTrans" cxnId="{D208D2FB-4445-400E-8E10-574C228015DA}">
      <dgm:prSet custT="1"/>
      <dgm:spPr/>
      <dgm:t>
        <a:bodyPr/>
        <a:lstStyle/>
        <a:p>
          <a:endParaRPr lang="en-US" sz="500"/>
        </a:p>
      </dgm:t>
    </dgm:pt>
    <dgm:pt modelId="{84EAD88B-6BA6-47B0-8C55-056341D78AAA}" type="pres">
      <dgm:prSet presAssocID="{6179E6B2-0524-4D6B-81E7-464E731501C3}" presName="cycle" presStyleCnt="0">
        <dgm:presLayoutVars>
          <dgm:dir/>
          <dgm:resizeHandles val="exact"/>
        </dgm:presLayoutVars>
      </dgm:prSet>
      <dgm:spPr/>
    </dgm:pt>
    <dgm:pt modelId="{845065D4-3E2F-400C-B2FB-ACFA7390196C}" type="pres">
      <dgm:prSet presAssocID="{0E24276A-9FB4-4DBD-9BE8-F821E6627F96}" presName="node" presStyleLbl="node1" presStyleIdx="0" presStyleCnt="4" custRadScaleRad="103383">
        <dgm:presLayoutVars>
          <dgm:bulletEnabled val="1"/>
        </dgm:presLayoutVars>
      </dgm:prSet>
      <dgm:spPr/>
    </dgm:pt>
    <dgm:pt modelId="{B089068F-CD99-4DEB-9585-FEA1297E30FF}" type="pres">
      <dgm:prSet presAssocID="{B67592BE-A4B6-4D2B-9BF7-DF296AACE794}" presName="sibTrans" presStyleLbl="sibTrans2D1" presStyleIdx="0" presStyleCnt="4"/>
      <dgm:spPr/>
    </dgm:pt>
    <dgm:pt modelId="{13950C69-3ADB-41A6-8905-D582022D588B}" type="pres">
      <dgm:prSet presAssocID="{B67592BE-A4B6-4D2B-9BF7-DF296AACE794}" presName="connectorText" presStyleLbl="sibTrans2D1" presStyleIdx="0" presStyleCnt="4"/>
      <dgm:spPr/>
    </dgm:pt>
    <dgm:pt modelId="{5ED993EF-3F3D-408F-944E-57C8CEB82CDE}" type="pres">
      <dgm:prSet presAssocID="{598B6268-326A-40C1-837B-C6D199F3F4A8}" presName="node" presStyleLbl="node1" presStyleIdx="1" presStyleCnt="4">
        <dgm:presLayoutVars>
          <dgm:bulletEnabled val="1"/>
        </dgm:presLayoutVars>
      </dgm:prSet>
      <dgm:spPr/>
    </dgm:pt>
    <dgm:pt modelId="{779CCF22-8395-4655-BFCB-2AA3038CD69D}" type="pres">
      <dgm:prSet presAssocID="{C9D75591-D204-4225-929C-5B7A007CB1AE}" presName="sibTrans" presStyleLbl="sibTrans2D1" presStyleIdx="1" presStyleCnt="4"/>
      <dgm:spPr/>
    </dgm:pt>
    <dgm:pt modelId="{6D5420DA-D205-461E-894B-98839AC7F87F}" type="pres">
      <dgm:prSet presAssocID="{C9D75591-D204-4225-929C-5B7A007CB1AE}" presName="connectorText" presStyleLbl="sibTrans2D1" presStyleIdx="1" presStyleCnt="4"/>
      <dgm:spPr/>
    </dgm:pt>
    <dgm:pt modelId="{DA75E1CD-3E20-4CAF-B538-09829715BC09}" type="pres">
      <dgm:prSet presAssocID="{0E4B0CEF-F3B8-4A3F-814C-AE01216481E5}" presName="node" presStyleLbl="node1" presStyleIdx="2" presStyleCnt="4">
        <dgm:presLayoutVars>
          <dgm:bulletEnabled val="1"/>
        </dgm:presLayoutVars>
      </dgm:prSet>
      <dgm:spPr/>
    </dgm:pt>
    <dgm:pt modelId="{403274CA-F110-4C56-80AA-2872597F9256}" type="pres">
      <dgm:prSet presAssocID="{8A7C34B3-3B1D-40CC-8085-831DAC1982C3}" presName="sibTrans" presStyleLbl="sibTrans2D1" presStyleIdx="2" presStyleCnt="4"/>
      <dgm:spPr/>
    </dgm:pt>
    <dgm:pt modelId="{EDED8B8F-EB71-4DCC-BD92-FFD5FCC1D150}" type="pres">
      <dgm:prSet presAssocID="{8A7C34B3-3B1D-40CC-8085-831DAC1982C3}" presName="connectorText" presStyleLbl="sibTrans2D1" presStyleIdx="2" presStyleCnt="4"/>
      <dgm:spPr/>
    </dgm:pt>
    <dgm:pt modelId="{C2CFE65D-9E19-407E-A500-3F6B116084AA}" type="pres">
      <dgm:prSet presAssocID="{54F8F649-4029-42D6-83FC-3E97D44BB39D}" presName="node" presStyleLbl="node1" presStyleIdx="3" presStyleCnt="4">
        <dgm:presLayoutVars>
          <dgm:bulletEnabled val="1"/>
        </dgm:presLayoutVars>
      </dgm:prSet>
      <dgm:spPr/>
    </dgm:pt>
    <dgm:pt modelId="{2CFF36DA-D0A1-4BF9-BA30-952FD02B79C3}" type="pres">
      <dgm:prSet presAssocID="{DAD92F76-798A-4CB3-A2D6-AA3A156CEC8B}" presName="sibTrans" presStyleLbl="sibTrans2D1" presStyleIdx="3" presStyleCnt="4"/>
      <dgm:spPr/>
    </dgm:pt>
    <dgm:pt modelId="{7768BACD-9F65-4A12-B0BE-2367CBE4ECDA}" type="pres">
      <dgm:prSet presAssocID="{DAD92F76-798A-4CB3-A2D6-AA3A156CEC8B}" presName="connectorText" presStyleLbl="sibTrans2D1" presStyleIdx="3" presStyleCnt="4"/>
      <dgm:spPr/>
    </dgm:pt>
  </dgm:ptLst>
  <dgm:cxnLst>
    <dgm:cxn modelId="{F861A00C-0983-45E0-A83E-ED5B42CB2539}" type="presOf" srcId="{DAD92F76-798A-4CB3-A2D6-AA3A156CEC8B}" destId="{7768BACD-9F65-4A12-B0BE-2367CBE4ECDA}" srcOrd="1" destOrd="0" presId="urn:microsoft.com/office/officeart/2005/8/layout/cycle2"/>
    <dgm:cxn modelId="{42CB821A-69AF-409E-87CF-727DC88615D9}" type="presOf" srcId="{0E24276A-9FB4-4DBD-9BE8-F821E6627F96}" destId="{845065D4-3E2F-400C-B2FB-ACFA7390196C}" srcOrd="0" destOrd="0" presId="urn:microsoft.com/office/officeart/2005/8/layout/cycle2"/>
    <dgm:cxn modelId="{21E47E38-B34B-42E7-B543-FCD05B27426F}" type="presOf" srcId="{B67592BE-A4B6-4D2B-9BF7-DF296AACE794}" destId="{13950C69-3ADB-41A6-8905-D582022D588B}" srcOrd="1" destOrd="0" presId="urn:microsoft.com/office/officeart/2005/8/layout/cycle2"/>
    <dgm:cxn modelId="{A6BE7560-16FC-4A3B-915C-BD8218503C24}" type="presOf" srcId="{8A7C34B3-3B1D-40CC-8085-831DAC1982C3}" destId="{403274CA-F110-4C56-80AA-2872597F9256}" srcOrd="0" destOrd="0" presId="urn:microsoft.com/office/officeart/2005/8/layout/cycle2"/>
    <dgm:cxn modelId="{B9C03348-4D74-43B7-BC8A-54E3D4D01C05}" type="presOf" srcId="{0E4B0CEF-F3B8-4A3F-814C-AE01216481E5}" destId="{DA75E1CD-3E20-4CAF-B538-09829715BC09}" srcOrd="0" destOrd="0" presId="urn:microsoft.com/office/officeart/2005/8/layout/cycle2"/>
    <dgm:cxn modelId="{80218B4B-F863-43CC-8D02-C4096D04B390}" type="presOf" srcId="{54F8F649-4029-42D6-83FC-3E97D44BB39D}" destId="{C2CFE65D-9E19-407E-A500-3F6B116084AA}" srcOrd="0" destOrd="0" presId="urn:microsoft.com/office/officeart/2005/8/layout/cycle2"/>
    <dgm:cxn modelId="{87768672-BB98-4280-9866-1B50CEDE914B}" type="presOf" srcId="{C9D75591-D204-4225-929C-5B7A007CB1AE}" destId="{779CCF22-8395-4655-BFCB-2AA3038CD69D}" srcOrd="0" destOrd="0" presId="urn:microsoft.com/office/officeart/2005/8/layout/cycle2"/>
    <dgm:cxn modelId="{0AD94C53-5BAC-4B0D-BD07-A6A7DFC70A3D}" srcId="{6179E6B2-0524-4D6B-81E7-464E731501C3}" destId="{598B6268-326A-40C1-837B-C6D199F3F4A8}" srcOrd="1" destOrd="0" parTransId="{37887C85-618C-4978-AE3B-DE74A9C92E87}" sibTransId="{C9D75591-D204-4225-929C-5B7A007CB1AE}"/>
    <dgm:cxn modelId="{60C41787-F9EC-4E2E-A0E2-B07D437CDDAA}" type="presOf" srcId="{DAD92F76-798A-4CB3-A2D6-AA3A156CEC8B}" destId="{2CFF36DA-D0A1-4BF9-BA30-952FD02B79C3}" srcOrd="0" destOrd="0" presId="urn:microsoft.com/office/officeart/2005/8/layout/cycle2"/>
    <dgm:cxn modelId="{39503696-2682-472B-BEB9-62C1F93B2C9C}" type="presOf" srcId="{6179E6B2-0524-4D6B-81E7-464E731501C3}" destId="{84EAD88B-6BA6-47B0-8C55-056341D78AAA}" srcOrd="0" destOrd="0" presId="urn:microsoft.com/office/officeart/2005/8/layout/cycle2"/>
    <dgm:cxn modelId="{7AA3BEAE-EE4E-4B5D-8D14-1E2AF00833CD}" type="presOf" srcId="{C9D75591-D204-4225-929C-5B7A007CB1AE}" destId="{6D5420DA-D205-461E-894B-98839AC7F87F}" srcOrd="1" destOrd="0" presId="urn:microsoft.com/office/officeart/2005/8/layout/cycle2"/>
    <dgm:cxn modelId="{2B0208B2-CA00-476C-AC73-DE3B5F7B1254}" srcId="{6179E6B2-0524-4D6B-81E7-464E731501C3}" destId="{0E24276A-9FB4-4DBD-9BE8-F821E6627F96}" srcOrd="0" destOrd="0" parTransId="{2B4ABF80-2F1E-48E4-85A8-39243C5E1161}" sibTransId="{B67592BE-A4B6-4D2B-9BF7-DF296AACE794}"/>
    <dgm:cxn modelId="{552ED5BC-D531-4D08-95F2-54BF69E03B2B}" type="presOf" srcId="{B67592BE-A4B6-4D2B-9BF7-DF296AACE794}" destId="{B089068F-CD99-4DEB-9585-FEA1297E30FF}" srcOrd="0" destOrd="0" presId="urn:microsoft.com/office/officeart/2005/8/layout/cycle2"/>
    <dgm:cxn modelId="{E16F6BDD-2D6A-4077-B1D7-D6C2BD2AF543}" srcId="{6179E6B2-0524-4D6B-81E7-464E731501C3}" destId="{0E4B0CEF-F3B8-4A3F-814C-AE01216481E5}" srcOrd="2" destOrd="0" parTransId="{19BBB73C-00C3-486B-BC2E-893AA58BD8A5}" sibTransId="{8A7C34B3-3B1D-40CC-8085-831DAC1982C3}"/>
    <dgm:cxn modelId="{3DE01BE3-0E34-4A74-BFC9-F5B7D61310CE}" type="presOf" srcId="{598B6268-326A-40C1-837B-C6D199F3F4A8}" destId="{5ED993EF-3F3D-408F-944E-57C8CEB82CDE}" srcOrd="0" destOrd="0" presId="urn:microsoft.com/office/officeart/2005/8/layout/cycle2"/>
    <dgm:cxn modelId="{26BDEFF2-FA5B-4DE7-8530-3CCA7137B792}" type="presOf" srcId="{8A7C34B3-3B1D-40CC-8085-831DAC1982C3}" destId="{EDED8B8F-EB71-4DCC-BD92-FFD5FCC1D150}" srcOrd="1" destOrd="0" presId="urn:microsoft.com/office/officeart/2005/8/layout/cycle2"/>
    <dgm:cxn modelId="{D208D2FB-4445-400E-8E10-574C228015DA}" srcId="{6179E6B2-0524-4D6B-81E7-464E731501C3}" destId="{54F8F649-4029-42D6-83FC-3E97D44BB39D}" srcOrd="3" destOrd="0" parTransId="{BF8F82FD-7607-417E-B163-FD520A0EE0AB}" sibTransId="{DAD92F76-798A-4CB3-A2D6-AA3A156CEC8B}"/>
    <dgm:cxn modelId="{2ACEF82C-45E5-42DE-B66A-C1F8D21FB3FA}" type="presParOf" srcId="{84EAD88B-6BA6-47B0-8C55-056341D78AAA}" destId="{845065D4-3E2F-400C-B2FB-ACFA7390196C}" srcOrd="0" destOrd="0" presId="urn:microsoft.com/office/officeart/2005/8/layout/cycle2"/>
    <dgm:cxn modelId="{C48E6C60-163C-438A-8BB5-20E435059CDB}" type="presParOf" srcId="{84EAD88B-6BA6-47B0-8C55-056341D78AAA}" destId="{B089068F-CD99-4DEB-9585-FEA1297E30FF}" srcOrd="1" destOrd="0" presId="urn:microsoft.com/office/officeart/2005/8/layout/cycle2"/>
    <dgm:cxn modelId="{0D8FDAB8-3414-41EC-A88E-B8D51817F104}" type="presParOf" srcId="{B089068F-CD99-4DEB-9585-FEA1297E30FF}" destId="{13950C69-3ADB-41A6-8905-D582022D588B}" srcOrd="0" destOrd="0" presId="urn:microsoft.com/office/officeart/2005/8/layout/cycle2"/>
    <dgm:cxn modelId="{A111F0CA-62BE-4077-BAD9-67674B21C90A}" type="presParOf" srcId="{84EAD88B-6BA6-47B0-8C55-056341D78AAA}" destId="{5ED993EF-3F3D-408F-944E-57C8CEB82CDE}" srcOrd="2" destOrd="0" presId="urn:microsoft.com/office/officeart/2005/8/layout/cycle2"/>
    <dgm:cxn modelId="{7CEAD137-79FF-4D19-8F31-CE9E39AD125B}" type="presParOf" srcId="{84EAD88B-6BA6-47B0-8C55-056341D78AAA}" destId="{779CCF22-8395-4655-BFCB-2AA3038CD69D}" srcOrd="3" destOrd="0" presId="urn:microsoft.com/office/officeart/2005/8/layout/cycle2"/>
    <dgm:cxn modelId="{0A23F1B7-A723-4511-9E60-7E0854825A5F}" type="presParOf" srcId="{779CCF22-8395-4655-BFCB-2AA3038CD69D}" destId="{6D5420DA-D205-461E-894B-98839AC7F87F}" srcOrd="0" destOrd="0" presId="urn:microsoft.com/office/officeart/2005/8/layout/cycle2"/>
    <dgm:cxn modelId="{07597047-77F7-4509-B196-6AFBF6C49758}" type="presParOf" srcId="{84EAD88B-6BA6-47B0-8C55-056341D78AAA}" destId="{DA75E1CD-3E20-4CAF-B538-09829715BC09}" srcOrd="4" destOrd="0" presId="urn:microsoft.com/office/officeart/2005/8/layout/cycle2"/>
    <dgm:cxn modelId="{2717B8FD-EC89-432F-8135-39724031FD9A}" type="presParOf" srcId="{84EAD88B-6BA6-47B0-8C55-056341D78AAA}" destId="{403274CA-F110-4C56-80AA-2872597F9256}" srcOrd="5" destOrd="0" presId="urn:microsoft.com/office/officeart/2005/8/layout/cycle2"/>
    <dgm:cxn modelId="{94A293FA-D807-41A7-BDB9-5382F51CEC83}" type="presParOf" srcId="{403274CA-F110-4C56-80AA-2872597F9256}" destId="{EDED8B8F-EB71-4DCC-BD92-FFD5FCC1D150}" srcOrd="0" destOrd="0" presId="urn:microsoft.com/office/officeart/2005/8/layout/cycle2"/>
    <dgm:cxn modelId="{40193142-5B54-48E0-B7A0-601D5E51A7C6}" type="presParOf" srcId="{84EAD88B-6BA6-47B0-8C55-056341D78AAA}" destId="{C2CFE65D-9E19-407E-A500-3F6B116084AA}" srcOrd="6" destOrd="0" presId="urn:microsoft.com/office/officeart/2005/8/layout/cycle2"/>
    <dgm:cxn modelId="{662201B4-7D4F-4451-9A79-0F46056E9DE0}" type="presParOf" srcId="{84EAD88B-6BA6-47B0-8C55-056341D78AAA}" destId="{2CFF36DA-D0A1-4BF9-BA30-952FD02B79C3}" srcOrd="7" destOrd="0" presId="urn:microsoft.com/office/officeart/2005/8/layout/cycle2"/>
    <dgm:cxn modelId="{107AEA7A-C19F-479A-A3C8-DA984B3222F9}" type="presParOf" srcId="{2CFF36DA-D0A1-4BF9-BA30-952FD02B79C3}" destId="{7768BACD-9F65-4A12-B0BE-2367CBE4ECD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DAE34-69B8-48DA-BE68-390A2F79928B}">
      <dsp:nvSpPr>
        <dsp:cNvPr id="0" name=""/>
        <dsp:cNvSpPr/>
      </dsp:nvSpPr>
      <dsp:spPr>
        <a:xfrm rot="5400000">
          <a:off x="2929722" y="111329"/>
          <a:ext cx="1712337" cy="148973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Immersive</a:t>
          </a:r>
        </a:p>
      </dsp:txBody>
      <dsp:txXfrm rot="-5400000">
        <a:off x="3273174" y="266866"/>
        <a:ext cx="1025433" cy="1178659"/>
      </dsp:txXfrm>
    </dsp:sp>
    <dsp:sp modelId="{83E14636-9F9E-4D90-B270-C401F34C8102}">
      <dsp:nvSpPr>
        <dsp:cNvPr id="0" name=""/>
        <dsp:cNvSpPr/>
      </dsp:nvSpPr>
      <dsp:spPr>
        <a:xfrm>
          <a:off x="4575963" y="342495"/>
          <a:ext cx="1910968" cy="1027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Real</a:t>
          </a:r>
          <a:r>
            <a:rPr lang="en-US" sz="1500" kern="1200" dirty="0"/>
            <a:t> </a:t>
          </a:r>
          <a:r>
            <a:rPr lang="en-US" sz="1500" b="1" kern="1200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world</a:t>
          </a:r>
        </a:p>
      </dsp:txBody>
      <dsp:txXfrm>
        <a:off x="4575963" y="342495"/>
        <a:ext cx="1910968" cy="1027402"/>
      </dsp:txXfrm>
    </dsp:sp>
    <dsp:sp modelId="{8130316F-743E-4814-B970-EE6BA77BF9ED}">
      <dsp:nvSpPr>
        <dsp:cNvPr id="0" name=""/>
        <dsp:cNvSpPr/>
      </dsp:nvSpPr>
      <dsp:spPr>
        <a:xfrm rot="5400000">
          <a:off x="1320810" y="111329"/>
          <a:ext cx="1712337" cy="1489733"/>
        </a:xfrm>
        <a:prstGeom prst="hexagon">
          <a:avLst>
            <a:gd name="adj" fmla="val 25000"/>
            <a:gd name="vf" fmla="val 115470"/>
          </a:avLst>
        </a:prstGeom>
        <a:solidFill>
          <a:srgbClr val="8298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664262" y="266866"/>
        <a:ext cx="1025433" cy="1178659"/>
      </dsp:txXfrm>
    </dsp:sp>
    <dsp:sp modelId="{9A8B2863-BBE4-4463-AECA-7A87640D82D3}">
      <dsp:nvSpPr>
        <dsp:cNvPr id="0" name=""/>
        <dsp:cNvSpPr/>
      </dsp:nvSpPr>
      <dsp:spPr>
        <a:xfrm rot="5400000">
          <a:off x="2122184" y="1564761"/>
          <a:ext cx="1712337" cy="148973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Hands-on</a:t>
          </a:r>
        </a:p>
      </dsp:txBody>
      <dsp:txXfrm rot="-5400000">
        <a:off x="2465636" y="1720298"/>
        <a:ext cx="1025433" cy="1178659"/>
      </dsp:txXfrm>
    </dsp:sp>
    <dsp:sp modelId="{8262E725-2194-4735-BB47-EC1D740F7B89}">
      <dsp:nvSpPr>
        <dsp:cNvPr id="0" name=""/>
        <dsp:cNvSpPr/>
      </dsp:nvSpPr>
      <dsp:spPr>
        <a:xfrm>
          <a:off x="322517" y="1795927"/>
          <a:ext cx="1849324" cy="1027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Experiential</a:t>
          </a:r>
        </a:p>
      </dsp:txBody>
      <dsp:txXfrm>
        <a:off x="322517" y="1795927"/>
        <a:ext cx="1849324" cy="1027402"/>
      </dsp:txXfrm>
    </dsp:sp>
    <dsp:sp modelId="{9D047057-62EA-455D-8F51-BC4D91D297B1}">
      <dsp:nvSpPr>
        <dsp:cNvPr id="0" name=""/>
        <dsp:cNvSpPr/>
      </dsp:nvSpPr>
      <dsp:spPr>
        <a:xfrm rot="5400000">
          <a:off x="3731096" y="1564761"/>
          <a:ext cx="1712337" cy="1489733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4074548" y="1720298"/>
        <a:ext cx="1025433" cy="1178659"/>
      </dsp:txXfrm>
    </dsp:sp>
    <dsp:sp modelId="{0A4174BA-21B8-42C9-82FE-2B3C6901C0C1}">
      <dsp:nvSpPr>
        <dsp:cNvPr id="0" name=""/>
        <dsp:cNvSpPr/>
      </dsp:nvSpPr>
      <dsp:spPr>
        <a:xfrm rot="5400000">
          <a:off x="2929722" y="3018193"/>
          <a:ext cx="1712337" cy="148973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Experience</a:t>
          </a:r>
        </a:p>
      </dsp:txBody>
      <dsp:txXfrm rot="-5400000">
        <a:off x="3273174" y="3173730"/>
        <a:ext cx="1025433" cy="1178659"/>
      </dsp:txXfrm>
    </dsp:sp>
    <dsp:sp modelId="{132F3930-032A-4F03-9127-FE23998FE900}">
      <dsp:nvSpPr>
        <dsp:cNvPr id="0" name=""/>
        <dsp:cNvSpPr/>
      </dsp:nvSpPr>
      <dsp:spPr>
        <a:xfrm>
          <a:off x="4575963" y="3249359"/>
          <a:ext cx="1910968" cy="1027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Confidence</a:t>
          </a:r>
        </a:p>
      </dsp:txBody>
      <dsp:txXfrm>
        <a:off x="4575963" y="3249359"/>
        <a:ext cx="1910968" cy="1027402"/>
      </dsp:txXfrm>
    </dsp:sp>
    <dsp:sp modelId="{0E0DB068-D3EF-4974-B839-BB2382B688F9}">
      <dsp:nvSpPr>
        <dsp:cNvPr id="0" name=""/>
        <dsp:cNvSpPr/>
      </dsp:nvSpPr>
      <dsp:spPr>
        <a:xfrm rot="5400000">
          <a:off x="1320810" y="3018193"/>
          <a:ext cx="1712337" cy="148973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664262" y="3173730"/>
        <a:ext cx="1025433" cy="117865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065D4-3E2F-400C-B2FB-ACFA7390196C}">
      <dsp:nvSpPr>
        <dsp:cNvPr id="0" name=""/>
        <dsp:cNvSpPr/>
      </dsp:nvSpPr>
      <dsp:spPr>
        <a:xfrm>
          <a:off x="915898" y="0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Product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Design</a:t>
          </a:r>
        </a:p>
      </dsp:txBody>
      <dsp:txXfrm>
        <a:off x="991979" y="76081"/>
        <a:ext cx="367354" cy="367354"/>
      </dsp:txXfrm>
    </dsp:sp>
    <dsp:sp modelId="{B089068F-CD99-4DEB-9585-FEA1297E30FF}">
      <dsp:nvSpPr>
        <dsp:cNvPr id="0" name=""/>
        <dsp:cNvSpPr/>
      </dsp:nvSpPr>
      <dsp:spPr>
        <a:xfrm rot="2701637">
          <a:off x="1379490" y="445151"/>
          <a:ext cx="137936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85557" y="465581"/>
        <a:ext cx="96555" cy="105202"/>
      </dsp:txXfrm>
    </dsp:sp>
    <dsp:sp modelId="{5ED993EF-3F3D-408F-944E-57C8CEB82CDE}">
      <dsp:nvSpPr>
        <dsp:cNvPr id="0" name=""/>
        <dsp:cNvSpPr/>
      </dsp:nvSpPr>
      <dsp:spPr>
        <a:xfrm>
          <a:off x="1467019" y="551646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Marketing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Decisions</a:t>
          </a:r>
        </a:p>
      </dsp:txBody>
      <dsp:txXfrm>
        <a:off x="1543100" y="627727"/>
        <a:ext cx="367354" cy="367354"/>
      </dsp:txXfrm>
    </dsp:sp>
    <dsp:sp modelId="{779CCF22-8395-4655-BFCB-2AA3038CD69D}">
      <dsp:nvSpPr>
        <dsp:cNvPr id="0" name=""/>
        <dsp:cNvSpPr/>
      </dsp:nvSpPr>
      <dsp:spPr>
        <a:xfrm rot="8100000">
          <a:off x="1385104" y="996540"/>
          <a:ext cx="137739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420375" y="1016997"/>
        <a:ext cx="96417" cy="105202"/>
      </dsp:txXfrm>
    </dsp:sp>
    <dsp:sp modelId="{DA75E1CD-3E20-4CAF-B538-09829715BC09}">
      <dsp:nvSpPr>
        <dsp:cNvPr id="0" name=""/>
        <dsp:cNvSpPr/>
      </dsp:nvSpPr>
      <dsp:spPr>
        <a:xfrm>
          <a:off x="915898" y="1102767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Cash Flow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Management</a:t>
          </a:r>
        </a:p>
      </dsp:txBody>
      <dsp:txXfrm>
        <a:off x="991979" y="1178848"/>
        <a:ext cx="367354" cy="367354"/>
      </dsp:txXfrm>
    </dsp:sp>
    <dsp:sp modelId="{403274CA-F110-4C56-80AA-2872597F9256}">
      <dsp:nvSpPr>
        <dsp:cNvPr id="0" name=""/>
        <dsp:cNvSpPr/>
      </dsp:nvSpPr>
      <dsp:spPr>
        <a:xfrm rot="13500000">
          <a:off x="833983" y="1002053"/>
          <a:ext cx="137739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869254" y="1051730"/>
        <a:ext cx="96417" cy="105202"/>
      </dsp:txXfrm>
    </dsp:sp>
    <dsp:sp modelId="{C2CFE65D-9E19-407E-A500-3F6B116084AA}">
      <dsp:nvSpPr>
        <dsp:cNvPr id="0" name=""/>
        <dsp:cNvSpPr/>
      </dsp:nvSpPr>
      <dsp:spPr>
        <a:xfrm>
          <a:off x="364777" y="551646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Quarter Process</a:t>
          </a:r>
        </a:p>
      </dsp:txBody>
      <dsp:txXfrm>
        <a:off x="440858" y="627727"/>
        <a:ext cx="367354" cy="367354"/>
      </dsp:txXfrm>
    </dsp:sp>
    <dsp:sp modelId="{2CFF36DA-D0A1-4BF9-BA30-952FD02B79C3}">
      <dsp:nvSpPr>
        <dsp:cNvPr id="0" name=""/>
        <dsp:cNvSpPr/>
      </dsp:nvSpPr>
      <dsp:spPr>
        <a:xfrm rot="18898363">
          <a:off x="828368" y="450674"/>
          <a:ext cx="137936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4435" y="500378"/>
        <a:ext cx="96555" cy="10520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065D4-3E2F-400C-B2FB-ACFA7390196C}">
      <dsp:nvSpPr>
        <dsp:cNvPr id="0" name=""/>
        <dsp:cNvSpPr/>
      </dsp:nvSpPr>
      <dsp:spPr>
        <a:xfrm>
          <a:off x="1154695" y="0"/>
          <a:ext cx="751860" cy="751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Product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Design</a:t>
          </a:r>
        </a:p>
      </dsp:txBody>
      <dsp:txXfrm>
        <a:off x="1264802" y="110107"/>
        <a:ext cx="531646" cy="531646"/>
      </dsp:txXfrm>
    </dsp:sp>
    <dsp:sp modelId="{B089068F-CD99-4DEB-9585-FEA1297E30FF}">
      <dsp:nvSpPr>
        <dsp:cNvPr id="0" name=""/>
        <dsp:cNvSpPr/>
      </dsp:nvSpPr>
      <dsp:spPr>
        <a:xfrm rot="2701510">
          <a:off x="1825748" y="644727"/>
          <a:ext cx="200406" cy="2537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34562" y="674211"/>
        <a:ext cx="140284" cy="152252"/>
      </dsp:txXfrm>
    </dsp:sp>
    <dsp:sp modelId="{5ED993EF-3F3D-408F-944E-57C8CEB82CDE}">
      <dsp:nvSpPr>
        <dsp:cNvPr id="0" name=""/>
        <dsp:cNvSpPr/>
      </dsp:nvSpPr>
      <dsp:spPr>
        <a:xfrm>
          <a:off x="1953365" y="799371"/>
          <a:ext cx="751860" cy="751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Marketing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Decisions</a:t>
          </a:r>
        </a:p>
      </dsp:txBody>
      <dsp:txXfrm>
        <a:off x="2063472" y="909478"/>
        <a:ext cx="531646" cy="531646"/>
      </dsp:txXfrm>
    </dsp:sp>
    <dsp:sp modelId="{779CCF22-8395-4655-BFCB-2AA3038CD69D}">
      <dsp:nvSpPr>
        <dsp:cNvPr id="0" name=""/>
        <dsp:cNvSpPr/>
      </dsp:nvSpPr>
      <dsp:spPr>
        <a:xfrm rot="8100000">
          <a:off x="1833894" y="1443755"/>
          <a:ext cx="200143" cy="2537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885144" y="1473277"/>
        <a:ext cx="140100" cy="152252"/>
      </dsp:txXfrm>
    </dsp:sp>
    <dsp:sp modelId="{DA75E1CD-3E20-4CAF-B538-09829715BC09}">
      <dsp:nvSpPr>
        <dsp:cNvPr id="0" name=""/>
        <dsp:cNvSpPr/>
      </dsp:nvSpPr>
      <dsp:spPr>
        <a:xfrm>
          <a:off x="1154695" y="1598041"/>
          <a:ext cx="751860" cy="751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Cash Flow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Management</a:t>
          </a:r>
        </a:p>
      </dsp:txBody>
      <dsp:txXfrm>
        <a:off x="1264802" y="1708148"/>
        <a:ext cx="531646" cy="531646"/>
      </dsp:txXfrm>
    </dsp:sp>
    <dsp:sp modelId="{403274CA-F110-4C56-80AA-2872597F9256}">
      <dsp:nvSpPr>
        <dsp:cNvPr id="0" name=""/>
        <dsp:cNvSpPr/>
      </dsp:nvSpPr>
      <dsp:spPr>
        <a:xfrm rot="13500000">
          <a:off x="1035224" y="1451765"/>
          <a:ext cx="200143" cy="2537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086474" y="1523743"/>
        <a:ext cx="140100" cy="152252"/>
      </dsp:txXfrm>
    </dsp:sp>
    <dsp:sp modelId="{C2CFE65D-9E19-407E-A500-3F6B116084AA}">
      <dsp:nvSpPr>
        <dsp:cNvPr id="0" name=""/>
        <dsp:cNvSpPr/>
      </dsp:nvSpPr>
      <dsp:spPr>
        <a:xfrm>
          <a:off x="356025" y="799371"/>
          <a:ext cx="751860" cy="751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Quarter Process</a:t>
          </a:r>
        </a:p>
      </dsp:txBody>
      <dsp:txXfrm>
        <a:off x="466132" y="909478"/>
        <a:ext cx="531646" cy="531646"/>
      </dsp:txXfrm>
    </dsp:sp>
    <dsp:sp modelId="{2CFF36DA-D0A1-4BF9-BA30-952FD02B79C3}">
      <dsp:nvSpPr>
        <dsp:cNvPr id="0" name=""/>
        <dsp:cNvSpPr/>
      </dsp:nvSpPr>
      <dsp:spPr>
        <a:xfrm rot="18898490">
          <a:off x="1027078" y="652752"/>
          <a:ext cx="200406" cy="2537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35892" y="724768"/>
        <a:ext cx="140284" cy="15225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065D4-3E2F-400C-B2FB-ACFA7390196C}">
      <dsp:nvSpPr>
        <dsp:cNvPr id="0" name=""/>
        <dsp:cNvSpPr/>
      </dsp:nvSpPr>
      <dsp:spPr>
        <a:xfrm>
          <a:off x="915898" y="0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Product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Design</a:t>
          </a:r>
        </a:p>
      </dsp:txBody>
      <dsp:txXfrm>
        <a:off x="991979" y="76081"/>
        <a:ext cx="367354" cy="367354"/>
      </dsp:txXfrm>
    </dsp:sp>
    <dsp:sp modelId="{B089068F-CD99-4DEB-9585-FEA1297E30FF}">
      <dsp:nvSpPr>
        <dsp:cNvPr id="0" name=""/>
        <dsp:cNvSpPr/>
      </dsp:nvSpPr>
      <dsp:spPr>
        <a:xfrm rot="2701637">
          <a:off x="1379490" y="445151"/>
          <a:ext cx="137936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85557" y="465581"/>
        <a:ext cx="96555" cy="105202"/>
      </dsp:txXfrm>
    </dsp:sp>
    <dsp:sp modelId="{5ED993EF-3F3D-408F-944E-57C8CEB82CDE}">
      <dsp:nvSpPr>
        <dsp:cNvPr id="0" name=""/>
        <dsp:cNvSpPr/>
      </dsp:nvSpPr>
      <dsp:spPr>
        <a:xfrm>
          <a:off x="1467019" y="551646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Marketing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Decisions</a:t>
          </a:r>
        </a:p>
      </dsp:txBody>
      <dsp:txXfrm>
        <a:off x="1543100" y="627727"/>
        <a:ext cx="367354" cy="367354"/>
      </dsp:txXfrm>
    </dsp:sp>
    <dsp:sp modelId="{779CCF22-8395-4655-BFCB-2AA3038CD69D}">
      <dsp:nvSpPr>
        <dsp:cNvPr id="0" name=""/>
        <dsp:cNvSpPr/>
      </dsp:nvSpPr>
      <dsp:spPr>
        <a:xfrm rot="8100000">
          <a:off x="1385104" y="996540"/>
          <a:ext cx="137739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420375" y="1016997"/>
        <a:ext cx="96417" cy="105202"/>
      </dsp:txXfrm>
    </dsp:sp>
    <dsp:sp modelId="{DA75E1CD-3E20-4CAF-B538-09829715BC09}">
      <dsp:nvSpPr>
        <dsp:cNvPr id="0" name=""/>
        <dsp:cNvSpPr/>
      </dsp:nvSpPr>
      <dsp:spPr>
        <a:xfrm>
          <a:off x="915898" y="1102767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Cash Flow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Management</a:t>
          </a:r>
        </a:p>
      </dsp:txBody>
      <dsp:txXfrm>
        <a:off x="991979" y="1178848"/>
        <a:ext cx="367354" cy="367354"/>
      </dsp:txXfrm>
    </dsp:sp>
    <dsp:sp modelId="{403274CA-F110-4C56-80AA-2872597F9256}">
      <dsp:nvSpPr>
        <dsp:cNvPr id="0" name=""/>
        <dsp:cNvSpPr/>
      </dsp:nvSpPr>
      <dsp:spPr>
        <a:xfrm rot="13500000">
          <a:off x="833983" y="1002053"/>
          <a:ext cx="137739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869254" y="1051730"/>
        <a:ext cx="96417" cy="105202"/>
      </dsp:txXfrm>
    </dsp:sp>
    <dsp:sp modelId="{C2CFE65D-9E19-407E-A500-3F6B116084AA}">
      <dsp:nvSpPr>
        <dsp:cNvPr id="0" name=""/>
        <dsp:cNvSpPr/>
      </dsp:nvSpPr>
      <dsp:spPr>
        <a:xfrm>
          <a:off x="364777" y="551646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Quarter Process</a:t>
          </a:r>
        </a:p>
      </dsp:txBody>
      <dsp:txXfrm>
        <a:off x="440858" y="627727"/>
        <a:ext cx="367354" cy="367354"/>
      </dsp:txXfrm>
    </dsp:sp>
    <dsp:sp modelId="{2CFF36DA-D0A1-4BF9-BA30-952FD02B79C3}">
      <dsp:nvSpPr>
        <dsp:cNvPr id="0" name=""/>
        <dsp:cNvSpPr/>
      </dsp:nvSpPr>
      <dsp:spPr>
        <a:xfrm rot="18898363">
          <a:off x="828368" y="450674"/>
          <a:ext cx="137936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4435" y="500378"/>
        <a:ext cx="96555" cy="10520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065D4-3E2F-400C-B2FB-ACFA7390196C}">
      <dsp:nvSpPr>
        <dsp:cNvPr id="0" name=""/>
        <dsp:cNvSpPr/>
      </dsp:nvSpPr>
      <dsp:spPr>
        <a:xfrm>
          <a:off x="915898" y="0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Product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Design</a:t>
          </a:r>
        </a:p>
      </dsp:txBody>
      <dsp:txXfrm>
        <a:off x="991979" y="76081"/>
        <a:ext cx="367354" cy="367354"/>
      </dsp:txXfrm>
    </dsp:sp>
    <dsp:sp modelId="{B089068F-CD99-4DEB-9585-FEA1297E30FF}">
      <dsp:nvSpPr>
        <dsp:cNvPr id="0" name=""/>
        <dsp:cNvSpPr/>
      </dsp:nvSpPr>
      <dsp:spPr>
        <a:xfrm rot="2701637">
          <a:off x="1379490" y="445151"/>
          <a:ext cx="137936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85557" y="465581"/>
        <a:ext cx="96555" cy="105202"/>
      </dsp:txXfrm>
    </dsp:sp>
    <dsp:sp modelId="{5ED993EF-3F3D-408F-944E-57C8CEB82CDE}">
      <dsp:nvSpPr>
        <dsp:cNvPr id="0" name=""/>
        <dsp:cNvSpPr/>
      </dsp:nvSpPr>
      <dsp:spPr>
        <a:xfrm>
          <a:off x="1467019" y="551646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Marketing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Decisions</a:t>
          </a:r>
        </a:p>
      </dsp:txBody>
      <dsp:txXfrm>
        <a:off x="1543100" y="627727"/>
        <a:ext cx="367354" cy="367354"/>
      </dsp:txXfrm>
    </dsp:sp>
    <dsp:sp modelId="{779CCF22-8395-4655-BFCB-2AA3038CD69D}">
      <dsp:nvSpPr>
        <dsp:cNvPr id="0" name=""/>
        <dsp:cNvSpPr/>
      </dsp:nvSpPr>
      <dsp:spPr>
        <a:xfrm rot="8100000">
          <a:off x="1385104" y="996540"/>
          <a:ext cx="137739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420375" y="1016997"/>
        <a:ext cx="96417" cy="105202"/>
      </dsp:txXfrm>
    </dsp:sp>
    <dsp:sp modelId="{DA75E1CD-3E20-4CAF-B538-09829715BC09}">
      <dsp:nvSpPr>
        <dsp:cNvPr id="0" name=""/>
        <dsp:cNvSpPr/>
      </dsp:nvSpPr>
      <dsp:spPr>
        <a:xfrm>
          <a:off x="915898" y="1102767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Cash Flow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Management</a:t>
          </a:r>
        </a:p>
      </dsp:txBody>
      <dsp:txXfrm>
        <a:off x="991979" y="1178848"/>
        <a:ext cx="367354" cy="367354"/>
      </dsp:txXfrm>
    </dsp:sp>
    <dsp:sp modelId="{403274CA-F110-4C56-80AA-2872597F9256}">
      <dsp:nvSpPr>
        <dsp:cNvPr id="0" name=""/>
        <dsp:cNvSpPr/>
      </dsp:nvSpPr>
      <dsp:spPr>
        <a:xfrm rot="13500000">
          <a:off x="833983" y="1002053"/>
          <a:ext cx="137739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869254" y="1051730"/>
        <a:ext cx="96417" cy="105202"/>
      </dsp:txXfrm>
    </dsp:sp>
    <dsp:sp modelId="{C2CFE65D-9E19-407E-A500-3F6B116084AA}">
      <dsp:nvSpPr>
        <dsp:cNvPr id="0" name=""/>
        <dsp:cNvSpPr/>
      </dsp:nvSpPr>
      <dsp:spPr>
        <a:xfrm>
          <a:off x="364777" y="551646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Quarter Process</a:t>
          </a:r>
        </a:p>
      </dsp:txBody>
      <dsp:txXfrm>
        <a:off x="440858" y="627727"/>
        <a:ext cx="367354" cy="367354"/>
      </dsp:txXfrm>
    </dsp:sp>
    <dsp:sp modelId="{2CFF36DA-D0A1-4BF9-BA30-952FD02B79C3}">
      <dsp:nvSpPr>
        <dsp:cNvPr id="0" name=""/>
        <dsp:cNvSpPr/>
      </dsp:nvSpPr>
      <dsp:spPr>
        <a:xfrm rot="18898363">
          <a:off x="828368" y="450674"/>
          <a:ext cx="137936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4435" y="500378"/>
        <a:ext cx="96555" cy="10520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065D4-3E2F-400C-B2FB-ACFA7390196C}">
      <dsp:nvSpPr>
        <dsp:cNvPr id="0" name=""/>
        <dsp:cNvSpPr/>
      </dsp:nvSpPr>
      <dsp:spPr>
        <a:xfrm>
          <a:off x="915898" y="0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Product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Design</a:t>
          </a:r>
        </a:p>
      </dsp:txBody>
      <dsp:txXfrm>
        <a:off x="991979" y="76081"/>
        <a:ext cx="367354" cy="367354"/>
      </dsp:txXfrm>
    </dsp:sp>
    <dsp:sp modelId="{B089068F-CD99-4DEB-9585-FEA1297E30FF}">
      <dsp:nvSpPr>
        <dsp:cNvPr id="0" name=""/>
        <dsp:cNvSpPr/>
      </dsp:nvSpPr>
      <dsp:spPr>
        <a:xfrm rot="2701637">
          <a:off x="1379490" y="445151"/>
          <a:ext cx="137936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85557" y="465581"/>
        <a:ext cx="96555" cy="105202"/>
      </dsp:txXfrm>
    </dsp:sp>
    <dsp:sp modelId="{5ED993EF-3F3D-408F-944E-57C8CEB82CDE}">
      <dsp:nvSpPr>
        <dsp:cNvPr id="0" name=""/>
        <dsp:cNvSpPr/>
      </dsp:nvSpPr>
      <dsp:spPr>
        <a:xfrm>
          <a:off x="1467019" y="551646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Marketing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Decisions</a:t>
          </a:r>
        </a:p>
      </dsp:txBody>
      <dsp:txXfrm>
        <a:off x="1543100" y="627727"/>
        <a:ext cx="367354" cy="367354"/>
      </dsp:txXfrm>
    </dsp:sp>
    <dsp:sp modelId="{779CCF22-8395-4655-BFCB-2AA3038CD69D}">
      <dsp:nvSpPr>
        <dsp:cNvPr id="0" name=""/>
        <dsp:cNvSpPr/>
      </dsp:nvSpPr>
      <dsp:spPr>
        <a:xfrm rot="8100000">
          <a:off x="1385104" y="996540"/>
          <a:ext cx="137739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420375" y="1016997"/>
        <a:ext cx="96417" cy="105202"/>
      </dsp:txXfrm>
    </dsp:sp>
    <dsp:sp modelId="{DA75E1CD-3E20-4CAF-B538-09829715BC09}">
      <dsp:nvSpPr>
        <dsp:cNvPr id="0" name=""/>
        <dsp:cNvSpPr/>
      </dsp:nvSpPr>
      <dsp:spPr>
        <a:xfrm>
          <a:off x="915898" y="1102767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Cash Flow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Management</a:t>
          </a:r>
        </a:p>
      </dsp:txBody>
      <dsp:txXfrm>
        <a:off x="991979" y="1178848"/>
        <a:ext cx="367354" cy="367354"/>
      </dsp:txXfrm>
    </dsp:sp>
    <dsp:sp modelId="{403274CA-F110-4C56-80AA-2872597F9256}">
      <dsp:nvSpPr>
        <dsp:cNvPr id="0" name=""/>
        <dsp:cNvSpPr/>
      </dsp:nvSpPr>
      <dsp:spPr>
        <a:xfrm rot="13500000">
          <a:off x="833983" y="1002053"/>
          <a:ext cx="137739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869254" y="1051730"/>
        <a:ext cx="96417" cy="105202"/>
      </dsp:txXfrm>
    </dsp:sp>
    <dsp:sp modelId="{C2CFE65D-9E19-407E-A500-3F6B116084AA}">
      <dsp:nvSpPr>
        <dsp:cNvPr id="0" name=""/>
        <dsp:cNvSpPr/>
      </dsp:nvSpPr>
      <dsp:spPr>
        <a:xfrm>
          <a:off x="364777" y="551646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Quarter Process</a:t>
          </a:r>
        </a:p>
      </dsp:txBody>
      <dsp:txXfrm>
        <a:off x="440858" y="627727"/>
        <a:ext cx="367354" cy="367354"/>
      </dsp:txXfrm>
    </dsp:sp>
    <dsp:sp modelId="{2CFF36DA-D0A1-4BF9-BA30-952FD02B79C3}">
      <dsp:nvSpPr>
        <dsp:cNvPr id="0" name=""/>
        <dsp:cNvSpPr/>
      </dsp:nvSpPr>
      <dsp:spPr>
        <a:xfrm rot="18898363">
          <a:off x="828368" y="450674"/>
          <a:ext cx="137936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4435" y="500378"/>
        <a:ext cx="96555" cy="10520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065D4-3E2F-400C-B2FB-ACFA7390196C}">
      <dsp:nvSpPr>
        <dsp:cNvPr id="0" name=""/>
        <dsp:cNvSpPr/>
      </dsp:nvSpPr>
      <dsp:spPr>
        <a:xfrm>
          <a:off x="915898" y="0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Product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Design</a:t>
          </a:r>
        </a:p>
      </dsp:txBody>
      <dsp:txXfrm>
        <a:off x="991979" y="76081"/>
        <a:ext cx="367354" cy="367354"/>
      </dsp:txXfrm>
    </dsp:sp>
    <dsp:sp modelId="{B089068F-CD99-4DEB-9585-FEA1297E30FF}">
      <dsp:nvSpPr>
        <dsp:cNvPr id="0" name=""/>
        <dsp:cNvSpPr/>
      </dsp:nvSpPr>
      <dsp:spPr>
        <a:xfrm rot="2701637">
          <a:off x="1379490" y="445151"/>
          <a:ext cx="137936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85557" y="465581"/>
        <a:ext cx="96555" cy="105202"/>
      </dsp:txXfrm>
    </dsp:sp>
    <dsp:sp modelId="{5ED993EF-3F3D-408F-944E-57C8CEB82CDE}">
      <dsp:nvSpPr>
        <dsp:cNvPr id="0" name=""/>
        <dsp:cNvSpPr/>
      </dsp:nvSpPr>
      <dsp:spPr>
        <a:xfrm>
          <a:off x="1467019" y="551646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Marketing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Decisions</a:t>
          </a:r>
        </a:p>
      </dsp:txBody>
      <dsp:txXfrm>
        <a:off x="1543100" y="627727"/>
        <a:ext cx="367354" cy="367354"/>
      </dsp:txXfrm>
    </dsp:sp>
    <dsp:sp modelId="{779CCF22-8395-4655-BFCB-2AA3038CD69D}">
      <dsp:nvSpPr>
        <dsp:cNvPr id="0" name=""/>
        <dsp:cNvSpPr/>
      </dsp:nvSpPr>
      <dsp:spPr>
        <a:xfrm rot="8100000">
          <a:off x="1385104" y="996540"/>
          <a:ext cx="137739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420375" y="1016997"/>
        <a:ext cx="96417" cy="105202"/>
      </dsp:txXfrm>
    </dsp:sp>
    <dsp:sp modelId="{DA75E1CD-3E20-4CAF-B538-09829715BC09}">
      <dsp:nvSpPr>
        <dsp:cNvPr id="0" name=""/>
        <dsp:cNvSpPr/>
      </dsp:nvSpPr>
      <dsp:spPr>
        <a:xfrm>
          <a:off x="915898" y="1102767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Cash Flow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Management</a:t>
          </a:r>
        </a:p>
      </dsp:txBody>
      <dsp:txXfrm>
        <a:off x="991979" y="1178848"/>
        <a:ext cx="367354" cy="367354"/>
      </dsp:txXfrm>
    </dsp:sp>
    <dsp:sp modelId="{403274CA-F110-4C56-80AA-2872597F9256}">
      <dsp:nvSpPr>
        <dsp:cNvPr id="0" name=""/>
        <dsp:cNvSpPr/>
      </dsp:nvSpPr>
      <dsp:spPr>
        <a:xfrm rot="13500000">
          <a:off x="833983" y="1002053"/>
          <a:ext cx="137739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869254" y="1051730"/>
        <a:ext cx="96417" cy="105202"/>
      </dsp:txXfrm>
    </dsp:sp>
    <dsp:sp modelId="{C2CFE65D-9E19-407E-A500-3F6B116084AA}">
      <dsp:nvSpPr>
        <dsp:cNvPr id="0" name=""/>
        <dsp:cNvSpPr/>
      </dsp:nvSpPr>
      <dsp:spPr>
        <a:xfrm>
          <a:off x="364777" y="551646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Quarter Process</a:t>
          </a:r>
        </a:p>
      </dsp:txBody>
      <dsp:txXfrm>
        <a:off x="440858" y="627727"/>
        <a:ext cx="367354" cy="367354"/>
      </dsp:txXfrm>
    </dsp:sp>
    <dsp:sp modelId="{2CFF36DA-D0A1-4BF9-BA30-952FD02B79C3}">
      <dsp:nvSpPr>
        <dsp:cNvPr id="0" name=""/>
        <dsp:cNvSpPr/>
      </dsp:nvSpPr>
      <dsp:spPr>
        <a:xfrm rot="18898363">
          <a:off x="828368" y="450674"/>
          <a:ext cx="137936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4435" y="500378"/>
        <a:ext cx="96555" cy="10520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065D4-3E2F-400C-B2FB-ACFA7390196C}">
      <dsp:nvSpPr>
        <dsp:cNvPr id="0" name=""/>
        <dsp:cNvSpPr/>
      </dsp:nvSpPr>
      <dsp:spPr>
        <a:xfrm>
          <a:off x="915898" y="0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Product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Design</a:t>
          </a:r>
        </a:p>
      </dsp:txBody>
      <dsp:txXfrm>
        <a:off x="991979" y="76081"/>
        <a:ext cx="367354" cy="367354"/>
      </dsp:txXfrm>
    </dsp:sp>
    <dsp:sp modelId="{B089068F-CD99-4DEB-9585-FEA1297E30FF}">
      <dsp:nvSpPr>
        <dsp:cNvPr id="0" name=""/>
        <dsp:cNvSpPr/>
      </dsp:nvSpPr>
      <dsp:spPr>
        <a:xfrm rot="2701637">
          <a:off x="1379490" y="445151"/>
          <a:ext cx="137936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85557" y="465581"/>
        <a:ext cx="96555" cy="105202"/>
      </dsp:txXfrm>
    </dsp:sp>
    <dsp:sp modelId="{5ED993EF-3F3D-408F-944E-57C8CEB82CDE}">
      <dsp:nvSpPr>
        <dsp:cNvPr id="0" name=""/>
        <dsp:cNvSpPr/>
      </dsp:nvSpPr>
      <dsp:spPr>
        <a:xfrm>
          <a:off x="1467019" y="551646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Marketing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Decisions</a:t>
          </a:r>
        </a:p>
      </dsp:txBody>
      <dsp:txXfrm>
        <a:off x="1543100" y="627727"/>
        <a:ext cx="367354" cy="367354"/>
      </dsp:txXfrm>
    </dsp:sp>
    <dsp:sp modelId="{779CCF22-8395-4655-BFCB-2AA3038CD69D}">
      <dsp:nvSpPr>
        <dsp:cNvPr id="0" name=""/>
        <dsp:cNvSpPr/>
      </dsp:nvSpPr>
      <dsp:spPr>
        <a:xfrm rot="8100000">
          <a:off x="1385104" y="996540"/>
          <a:ext cx="137739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420375" y="1016997"/>
        <a:ext cx="96417" cy="105202"/>
      </dsp:txXfrm>
    </dsp:sp>
    <dsp:sp modelId="{DA75E1CD-3E20-4CAF-B538-09829715BC09}">
      <dsp:nvSpPr>
        <dsp:cNvPr id="0" name=""/>
        <dsp:cNvSpPr/>
      </dsp:nvSpPr>
      <dsp:spPr>
        <a:xfrm>
          <a:off x="915898" y="1102767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Cash Flow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Management</a:t>
          </a:r>
        </a:p>
      </dsp:txBody>
      <dsp:txXfrm>
        <a:off x="991979" y="1178848"/>
        <a:ext cx="367354" cy="367354"/>
      </dsp:txXfrm>
    </dsp:sp>
    <dsp:sp modelId="{403274CA-F110-4C56-80AA-2872597F9256}">
      <dsp:nvSpPr>
        <dsp:cNvPr id="0" name=""/>
        <dsp:cNvSpPr/>
      </dsp:nvSpPr>
      <dsp:spPr>
        <a:xfrm rot="13500000">
          <a:off x="833983" y="1002053"/>
          <a:ext cx="137739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869254" y="1051730"/>
        <a:ext cx="96417" cy="105202"/>
      </dsp:txXfrm>
    </dsp:sp>
    <dsp:sp modelId="{C2CFE65D-9E19-407E-A500-3F6B116084AA}">
      <dsp:nvSpPr>
        <dsp:cNvPr id="0" name=""/>
        <dsp:cNvSpPr/>
      </dsp:nvSpPr>
      <dsp:spPr>
        <a:xfrm>
          <a:off x="364777" y="551646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Quarter Process</a:t>
          </a:r>
        </a:p>
      </dsp:txBody>
      <dsp:txXfrm>
        <a:off x="440858" y="627727"/>
        <a:ext cx="367354" cy="367354"/>
      </dsp:txXfrm>
    </dsp:sp>
    <dsp:sp modelId="{2CFF36DA-D0A1-4BF9-BA30-952FD02B79C3}">
      <dsp:nvSpPr>
        <dsp:cNvPr id="0" name=""/>
        <dsp:cNvSpPr/>
      </dsp:nvSpPr>
      <dsp:spPr>
        <a:xfrm rot="18898363">
          <a:off x="828368" y="450674"/>
          <a:ext cx="137936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4435" y="500378"/>
        <a:ext cx="96555" cy="1052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2A36A9-09D9-4E7E-95A0-EF85BCD84FA7}">
      <dsp:nvSpPr>
        <dsp:cNvPr id="0" name=""/>
        <dsp:cNvSpPr/>
      </dsp:nvSpPr>
      <dsp:spPr>
        <a:xfrm>
          <a:off x="3085156" y="0"/>
          <a:ext cx="4627734" cy="157941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/>
            <a:t>Measures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/>
            <a:t>Metrics</a:t>
          </a:r>
        </a:p>
      </dsp:txBody>
      <dsp:txXfrm>
        <a:off x="3085156" y="197426"/>
        <a:ext cx="4035455" cy="1184559"/>
      </dsp:txXfrm>
    </dsp:sp>
    <dsp:sp modelId="{2C6865F9-CFFD-476C-B591-C72B1FED90E1}">
      <dsp:nvSpPr>
        <dsp:cNvPr id="0" name=""/>
        <dsp:cNvSpPr/>
      </dsp:nvSpPr>
      <dsp:spPr>
        <a:xfrm>
          <a:off x="0" y="0"/>
          <a:ext cx="3085156" cy="15794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Monitoring</a:t>
          </a:r>
        </a:p>
      </dsp:txBody>
      <dsp:txXfrm>
        <a:off x="77100" y="77100"/>
        <a:ext cx="2930956" cy="1425211"/>
      </dsp:txXfrm>
    </dsp:sp>
    <dsp:sp modelId="{9AC93E29-6198-4EDD-9FD1-C4100703B9BB}">
      <dsp:nvSpPr>
        <dsp:cNvPr id="0" name=""/>
        <dsp:cNvSpPr/>
      </dsp:nvSpPr>
      <dsp:spPr>
        <a:xfrm>
          <a:off x="3085156" y="1737352"/>
          <a:ext cx="4627734" cy="157941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/>
            <a:t>Choices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/>
            <a:t>Benefits analysis</a:t>
          </a:r>
        </a:p>
      </dsp:txBody>
      <dsp:txXfrm>
        <a:off x="3085156" y="1934778"/>
        <a:ext cx="4035455" cy="1184559"/>
      </dsp:txXfrm>
    </dsp:sp>
    <dsp:sp modelId="{227ED7A5-434B-498F-ABA6-69E35749F94A}">
      <dsp:nvSpPr>
        <dsp:cNvPr id="0" name=""/>
        <dsp:cNvSpPr/>
      </dsp:nvSpPr>
      <dsp:spPr>
        <a:xfrm>
          <a:off x="0" y="1737352"/>
          <a:ext cx="3085156" cy="15794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Managing </a:t>
          </a:r>
          <a:r>
            <a:rPr lang="en-US" sz="2800" kern="1200" dirty="0"/>
            <a:t>(Decisions)</a:t>
          </a:r>
          <a:endParaRPr lang="en-US" sz="4200" kern="1200" dirty="0"/>
        </a:p>
      </dsp:txBody>
      <dsp:txXfrm>
        <a:off x="77100" y="1814452"/>
        <a:ext cx="2930956" cy="1425211"/>
      </dsp:txXfrm>
    </dsp:sp>
    <dsp:sp modelId="{BD339616-454F-4E72-BA4E-DB11190C946E}">
      <dsp:nvSpPr>
        <dsp:cNvPr id="0" name=""/>
        <dsp:cNvSpPr/>
      </dsp:nvSpPr>
      <dsp:spPr>
        <a:xfrm>
          <a:off x="3085156" y="3474705"/>
          <a:ext cx="4627734" cy="157941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/>
            <a:t>Responsibility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/>
            <a:t>Accountability</a:t>
          </a:r>
        </a:p>
      </dsp:txBody>
      <dsp:txXfrm>
        <a:off x="3085156" y="3672131"/>
        <a:ext cx="4035455" cy="1184559"/>
      </dsp:txXfrm>
    </dsp:sp>
    <dsp:sp modelId="{94FD4C01-1F73-4890-BD63-1875E00EEF4C}">
      <dsp:nvSpPr>
        <dsp:cNvPr id="0" name=""/>
        <dsp:cNvSpPr/>
      </dsp:nvSpPr>
      <dsp:spPr>
        <a:xfrm>
          <a:off x="0" y="3474705"/>
          <a:ext cx="3085156" cy="15794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Milestones</a:t>
          </a:r>
        </a:p>
      </dsp:txBody>
      <dsp:txXfrm>
        <a:off x="77100" y="3551805"/>
        <a:ext cx="2930956" cy="14252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AE867A-A581-46A3-AFF3-9C8E6A1D24D1}">
      <dsp:nvSpPr>
        <dsp:cNvPr id="0" name=""/>
        <dsp:cNvSpPr/>
      </dsp:nvSpPr>
      <dsp:spPr>
        <a:xfrm>
          <a:off x="1895" y="0"/>
          <a:ext cx="1986359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Due Diligence</a:t>
          </a:r>
        </a:p>
      </dsp:txBody>
      <dsp:txXfrm>
        <a:off x="1895" y="2167466"/>
        <a:ext cx="1986359" cy="2167466"/>
      </dsp:txXfrm>
    </dsp:sp>
    <dsp:sp modelId="{EF0B823A-2BC9-4FF5-BC3C-7CF94B7542FB}">
      <dsp:nvSpPr>
        <dsp:cNvPr id="0" name=""/>
        <dsp:cNvSpPr/>
      </dsp:nvSpPr>
      <dsp:spPr>
        <a:xfrm>
          <a:off x="92866" y="325120"/>
          <a:ext cx="1804416" cy="1804416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38000" r="-3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DA7223-D5B7-4A70-A8CA-9D01583CD6BD}">
      <dsp:nvSpPr>
        <dsp:cNvPr id="0" name=""/>
        <dsp:cNvSpPr/>
      </dsp:nvSpPr>
      <dsp:spPr>
        <a:xfrm>
          <a:off x="2047845" y="0"/>
          <a:ext cx="1986359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Product &amp; Markets</a:t>
          </a:r>
        </a:p>
      </dsp:txBody>
      <dsp:txXfrm>
        <a:off x="2047845" y="2167466"/>
        <a:ext cx="1986359" cy="2167466"/>
      </dsp:txXfrm>
    </dsp:sp>
    <dsp:sp modelId="{490D9A1C-7B58-480E-940E-2CBB51345852}">
      <dsp:nvSpPr>
        <dsp:cNvPr id="0" name=""/>
        <dsp:cNvSpPr/>
      </dsp:nvSpPr>
      <dsp:spPr>
        <a:xfrm>
          <a:off x="2138816" y="325120"/>
          <a:ext cx="1804416" cy="1804416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91CA0D-A208-415B-87D2-B11BF977F0E9}">
      <dsp:nvSpPr>
        <dsp:cNvPr id="0" name=""/>
        <dsp:cNvSpPr/>
      </dsp:nvSpPr>
      <dsp:spPr>
        <a:xfrm>
          <a:off x="4093795" y="0"/>
          <a:ext cx="1986359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Marketing</a:t>
          </a:r>
        </a:p>
      </dsp:txBody>
      <dsp:txXfrm>
        <a:off x="4093795" y="2167466"/>
        <a:ext cx="1986359" cy="2167466"/>
      </dsp:txXfrm>
    </dsp:sp>
    <dsp:sp modelId="{B9DA64C6-A948-4CAC-92C7-DD14CAD0AE7D}">
      <dsp:nvSpPr>
        <dsp:cNvPr id="0" name=""/>
        <dsp:cNvSpPr/>
      </dsp:nvSpPr>
      <dsp:spPr>
        <a:xfrm>
          <a:off x="4184767" y="310973"/>
          <a:ext cx="1804416" cy="180441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A698D1-7DA0-46D5-9034-533930DB423F}">
      <dsp:nvSpPr>
        <dsp:cNvPr id="0" name=""/>
        <dsp:cNvSpPr/>
      </dsp:nvSpPr>
      <dsp:spPr>
        <a:xfrm>
          <a:off x="6139745" y="0"/>
          <a:ext cx="1986359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Cash Flow &amp; HR</a:t>
          </a:r>
        </a:p>
      </dsp:txBody>
      <dsp:txXfrm>
        <a:off x="6139745" y="2167466"/>
        <a:ext cx="1986359" cy="2167466"/>
      </dsp:txXfrm>
    </dsp:sp>
    <dsp:sp modelId="{8FEAF018-74E4-457A-97B5-8DFBA3F2C29A}">
      <dsp:nvSpPr>
        <dsp:cNvPr id="0" name=""/>
        <dsp:cNvSpPr/>
      </dsp:nvSpPr>
      <dsp:spPr>
        <a:xfrm>
          <a:off x="6230717" y="325120"/>
          <a:ext cx="1804416" cy="1804416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D40024-DFE1-45FF-AA19-51505740FDCD}">
      <dsp:nvSpPr>
        <dsp:cNvPr id="0" name=""/>
        <dsp:cNvSpPr/>
      </dsp:nvSpPr>
      <dsp:spPr>
        <a:xfrm>
          <a:off x="325119" y="4334933"/>
          <a:ext cx="7477760" cy="81280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065D4-3E2F-400C-B2FB-ACFA7390196C}">
      <dsp:nvSpPr>
        <dsp:cNvPr id="0" name=""/>
        <dsp:cNvSpPr/>
      </dsp:nvSpPr>
      <dsp:spPr>
        <a:xfrm>
          <a:off x="915898" y="0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Product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Design</a:t>
          </a:r>
        </a:p>
      </dsp:txBody>
      <dsp:txXfrm>
        <a:off x="991979" y="76081"/>
        <a:ext cx="367354" cy="367354"/>
      </dsp:txXfrm>
    </dsp:sp>
    <dsp:sp modelId="{B089068F-CD99-4DEB-9585-FEA1297E30FF}">
      <dsp:nvSpPr>
        <dsp:cNvPr id="0" name=""/>
        <dsp:cNvSpPr/>
      </dsp:nvSpPr>
      <dsp:spPr>
        <a:xfrm rot="2701637">
          <a:off x="1379490" y="445151"/>
          <a:ext cx="137936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85557" y="465581"/>
        <a:ext cx="96555" cy="105202"/>
      </dsp:txXfrm>
    </dsp:sp>
    <dsp:sp modelId="{5ED993EF-3F3D-408F-944E-57C8CEB82CDE}">
      <dsp:nvSpPr>
        <dsp:cNvPr id="0" name=""/>
        <dsp:cNvSpPr/>
      </dsp:nvSpPr>
      <dsp:spPr>
        <a:xfrm>
          <a:off x="1467019" y="551646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Marketing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Decisions</a:t>
          </a:r>
        </a:p>
      </dsp:txBody>
      <dsp:txXfrm>
        <a:off x="1543100" y="627727"/>
        <a:ext cx="367354" cy="367354"/>
      </dsp:txXfrm>
    </dsp:sp>
    <dsp:sp modelId="{779CCF22-8395-4655-BFCB-2AA3038CD69D}">
      <dsp:nvSpPr>
        <dsp:cNvPr id="0" name=""/>
        <dsp:cNvSpPr/>
      </dsp:nvSpPr>
      <dsp:spPr>
        <a:xfrm rot="8100000">
          <a:off x="1385104" y="996540"/>
          <a:ext cx="137739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420375" y="1016997"/>
        <a:ext cx="96417" cy="105202"/>
      </dsp:txXfrm>
    </dsp:sp>
    <dsp:sp modelId="{DA75E1CD-3E20-4CAF-B538-09829715BC09}">
      <dsp:nvSpPr>
        <dsp:cNvPr id="0" name=""/>
        <dsp:cNvSpPr/>
      </dsp:nvSpPr>
      <dsp:spPr>
        <a:xfrm>
          <a:off x="915898" y="1102767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Cash Flow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Management</a:t>
          </a:r>
        </a:p>
      </dsp:txBody>
      <dsp:txXfrm>
        <a:off x="991979" y="1178848"/>
        <a:ext cx="367354" cy="367354"/>
      </dsp:txXfrm>
    </dsp:sp>
    <dsp:sp modelId="{403274CA-F110-4C56-80AA-2872597F9256}">
      <dsp:nvSpPr>
        <dsp:cNvPr id="0" name=""/>
        <dsp:cNvSpPr/>
      </dsp:nvSpPr>
      <dsp:spPr>
        <a:xfrm rot="13500000">
          <a:off x="833983" y="1002053"/>
          <a:ext cx="137739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869254" y="1051730"/>
        <a:ext cx="96417" cy="105202"/>
      </dsp:txXfrm>
    </dsp:sp>
    <dsp:sp modelId="{C2CFE65D-9E19-407E-A500-3F6B116084AA}">
      <dsp:nvSpPr>
        <dsp:cNvPr id="0" name=""/>
        <dsp:cNvSpPr/>
      </dsp:nvSpPr>
      <dsp:spPr>
        <a:xfrm>
          <a:off x="364777" y="551646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Quarter Process</a:t>
          </a:r>
        </a:p>
      </dsp:txBody>
      <dsp:txXfrm>
        <a:off x="440858" y="627727"/>
        <a:ext cx="367354" cy="367354"/>
      </dsp:txXfrm>
    </dsp:sp>
    <dsp:sp modelId="{2CFF36DA-D0A1-4BF9-BA30-952FD02B79C3}">
      <dsp:nvSpPr>
        <dsp:cNvPr id="0" name=""/>
        <dsp:cNvSpPr/>
      </dsp:nvSpPr>
      <dsp:spPr>
        <a:xfrm rot="18898363">
          <a:off x="828368" y="450674"/>
          <a:ext cx="137936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4435" y="500378"/>
        <a:ext cx="96555" cy="1052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065D4-3E2F-400C-B2FB-ACFA7390196C}">
      <dsp:nvSpPr>
        <dsp:cNvPr id="0" name=""/>
        <dsp:cNvSpPr/>
      </dsp:nvSpPr>
      <dsp:spPr>
        <a:xfrm>
          <a:off x="915898" y="0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Product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Design</a:t>
          </a:r>
        </a:p>
      </dsp:txBody>
      <dsp:txXfrm>
        <a:off x="991979" y="76081"/>
        <a:ext cx="367354" cy="367354"/>
      </dsp:txXfrm>
    </dsp:sp>
    <dsp:sp modelId="{B089068F-CD99-4DEB-9585-FEA1297E30FF}">
      <dsp:nvSpPr>
        <dsp:cNvPr id="0" name=""/>
        <dsp:cNvSpPr/>
      </dsp:nvSpPr>
      <dsp:spPr>
        <a:xfrm rot="2701637">
          <a:off x="1379490" y="445151"/>
          <a:ext cx="137936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85557" y="465581"/>
        <a:ext cx="96555" cy="105202"/>
      </dsp:txXfrm>
    </dsp:sp>
    <dsp:sp modelId="{5ED993EF-3F3D-408F-944E-57C8CEB82CDE}">
      <dsp:nvSpPr>
        <dsp:cNvPr id="0" name=""/>
        <dsp:cNvSpPr/>
      </dsp:nvSpPr>
      <dsp:spPr>
        <a:xfrm>
          <a:off x="1467019" y="551646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Marketing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Decisions</a:t>
          </a:r>
        </a:p>
      </dsp:txBody>
      <dsp:txXfrm>
        <a:off x="1543100" y="627727"/>
        <a:ext cx="367354" cy="367354"/>
      </dsp:txXfrm>
    </dsp:sp>
    <dsp:sp modelId="{779CCF22-8395-4655-BFCB-2AA3038CD69D}">
      <dsp:nvSpPr>
        <dsp:cNvPr id="0" name=""/>
        <dsp:cNvSpPr/>
      </dsp:nvSpPr>
      <dsp:spPr>
        <a:xfrm rot="8100000">
          <a:off x="1385104" y="996540"/>
          <a:ext cx="137739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420375" y="1016997"/>
        <a:ext cx="96417" cy="105202"/>
      </dsp:txXfrm>
    </dsp:sp>
    <dsp:sp modelId="{DA75E1CD-3E20-4CAF-B538-09829715BC09}">
      <dsp:nvSpPr>
        <dsp:cNvPr id="0" name=""/>
        <dsp:cNvSpPr/>
      </dsp:nvSpPr>
      <dsp:spPr>
        <a:xfrm>
          <a:off x="915898" y="1102767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Cash Flow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Management</a:t>
          </a:r>
        </a:p>
      </dsp:txBody>
      <dsp:txXfrm>
        <a:off x="991979" y="1178848"/>
        <a:ext cx="367354" cy="367354"/>
      </dsp:txXfrm>
    </dsp:sp>
    <dsp:sp modelId="{403274CA-F110-4C56-80AA-2872597F9256}">
      <dsp:nvSpPr>
        <dsp:cNvPr id="0" name=""/>
        <dsp:cNvSpPr/>
      </dsp:nvSpPr>
      <dsp:spPr>
        <a:xfrm rot="13500000">
          <a:off x="833983" y="1002053"/>
          <a:ext cx="137739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869254" y="1051730"/>
        <a:ext cx="96417" cy="105202"/>
      </dsp:txXfrm>
    </dsp:sp>
    <dsp:sp modelId="{C2CFE65D-9E19-407E-A500-3F6B116084AA}">
      <dsp:nvSpPr>
        <dsp:cNvPr id="0" name=""/>
        <dsp:cNvSpPr/>
      </dsp:nvSpPr>
      <dsp:spPr>
        <a:xfrm>
          <a:off x="364777" y="551646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Quarter Process</a:t>
          </a:r>
        </a:p>
      </dsp:txBody>
      <dsp:txXfrm>
        <a:off x="440858" y="627727"/>
        <a:ext cx="367354" cy="367354"/>
      </dsp:txXfrm>
    </dsp:sp>
    <dsp:sp modelId="{2CFF36DA-D0A1-4BF9-BA30-952FD02B79C3}">
      <dsp:nvSpPr>
        <dsp:cNvPr id="0" name=""/>
        <dsp:cNvSpPr/>
      </dsp:nvSpPr>
      <dsp:spPr>
        <a:xfrm rot="18898363">
          <a:off x="828368" y="450674"/>
          <a:ext cx="137936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4435" y="500378"/>
        <a:ext cx="96555" cy="1052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065D4-3E2F-400C-B2FB-ACFA7390196C}">
      <dsp:nvSpPr>
        <dsp:cNvPr id="0" name=""/>
        <dsp:cNvSpPr/>
      </dsp:nvSpPr>
      <dsp:spPr>
        <a:xfrm>
          <a:off x="915898" y="0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Product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Design</a:t>
          </a:r>
        </a:p>
      </dsp:txBody>
      <dsp:txXfrm>
        <a:off x="991979" y="76081"/>
        <a:ext cx="367354" cy="367354"/>
      </dsp:txXfrm>
    </dsp:sp>
    <dsp:sp modelId="{B089068F-CD99-4DEB-9585-FEA1297E30FF}">
      <dsp:nvSpPr>
        <dsp:cNvPr id="0" name=""/>
        <dsp:cNvSpPr/>
      </dsp:nvSpPr>
      <dsp:spPr>
        <a:xfrm rot="2701637">
          <a:off x="1379490" y="445151"/>
          <a:ext cx="137936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85557" y="465581"/>
        <a:ext cx="96555" cy="105202"/>
      </dsp:txXfrm>
    </dsp:sp>
    <dsp:sp modelId="{5ED993EF-3F3D-408F-944E-57C8CEB82CDE}">
      <dsp:nvSpPr>
        <dsp:cNvPr id="0" name=""/>
        <dsp:cNvSpPr/>
      </dsp:nvSpPr>
      <dsp:spPr>
        <a:xfrm>
          <a:off x="1467019" y="551646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Marketing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Decisions</a:t>
          </a:r>
        </a:p>
      </dsp:txBody>
      <dsp:txXfrm>
        <a:off x="1543100" y="627727"/>
        <a:ext cx="367354" cy="367354"/>
      </dsp:txXfrm>
    </dsp:sp>
    <dsp:sp modelId="{779CCF22-8395-4655-BFCB-2AA3038CD69D}">
      <dsp:nvSpPr>
        <dsp:cNvPr id="0" name=""/>
        <dsp:cNvSpPr/>
      </dsp:nvSpPr>
      <dsp:spPr>
        <a:xfrm rot="8100000">
          <a:off x="1385104" y="996540"/>
          <a:ext cx="137739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420375" y="1016997"/>
        <a:ext cx="96417" cy="105202"/>
      </dsp:txXfrm>
    </dsp:sp>
    <dsp:sp modelId="{DA75E1CD-3E20-4CAF-B538-09829715BC09}">
      <dsp:nvSpPr>
        <dsp:cNvPr id="0" name=""/>
        <dsp:cNvSpPr/>
      </dsp:nvSpPr>
      <dsp:spPr>
        <a:xfrm>
          <a:off x="915898" y="1102767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Cash Flow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Management</a:t>
          </a:r>
        </a:p>
      </dsp:txBody>
      <dsp:txXfrm>
        <a:off x="991979" y="1178848"/>
        <a:ext cx="367354" cy="367354"/>
      </dsp:txXfrm>
    </dsp:sp>
    <dsp:sp modelId="{403274CA-F110-4C56-80AA-2872597F9256}">
      <dsp:nvSpPr>
        <dsp:cNvPr id="0" name=""/>
        <dsp:cNvSpPr/>
      </dsp:nvSpPr>
      <dsp:spPr>
        <a:xfrm rot="13500000">
          <a:off x="833983" y="1002053"/>
          <a:ext cx="137739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869254" y="1051730"/>
        <a:ext cx="96417" cy="105202"/>
      </dsp:txXfrm>
    </dsp:sp>
    <dsp:sp modelId="{C2CFE65D-9E19-407E-A500-3F6B116084AA}">
      <dsp:nvSpPr>
        <dsp:cNvPr id="0" name=""/>
        <dsp:cNvSpPr/>
      </dsp:nvSpPr>
      <dsp:spPr>
        <a:xfrm>
          <a:off x="364777" y="551646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Quarter Process</a:t>
          </a:r>
        </a:p>
      </dsp:txBody>
      <dsp:txXfrm>
        <a:off x="440858" y="627727"/>
        <a:ext cx="367354" cy="367354"/>
      </dsp:txXfrm>
    </dsp:sp>
    <dsp:sp modelId="{2CFF36DA-D0A1-4BF9-BA30-952FD02B79C3}">
      <dsp:nvSpPr>
        <dsp:cNvPr id="0" name=""/>
        <dsp:cNvSpPr/>
      </dsp:nvSpPr>
      <dsp:spPr>
        <a:xfrm rot="18898363">
          <a:off x="828368" y="450674"/>
          <a:ext cx="137936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4435" y="500378"/>
        <a:ext cx="96555" cy="1052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065D4-3E2F-400C-B2FB-ACFA7390196C}">
      <dsp:nvSpPr>
        <dsp:cNvPr id="0" name=""/>
        <dsp:cNvSpPr/>
      </dsp:nvSpPr>
      <dsp:spPr>
        <a:xfrm>
          <a:off x="915898" y="0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Product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Design</a:t>
          </a:r>
        </a:p>
      </dsp:txBody>
      <dsp:txXfrm>
        <a:off x="991979" y="76081"/>
        <a:ext cx="367354" cy="367354"/>
      </dsp:txXfrm>
    </dsp:sp>
    <dsp:sp modelId="{B089068F-CD99-4DEB-9585-FEA1297E30FF}">
      <dsp:nvSpPr>
        <dsp:cNvPr id="0" name=""/>
        <dsp:cNvSpPr/>
      </dsp:nvSpPr>
      <dsp:spPr>
        <a:xfrm rot="2701637">
          <a:off x="1379490" y="445151"/>
          <a:ext cx="137936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85557" y="465581"/>
        <a:ext cx="96555" cy="105202"/>
      </dsp:txXfrm>
    </dsp:sp>
    <dsp:sp modelId="{5ED993EF-3F3D-408F-944E-57C8CEB82CDE}">
      <dsp:nvSpPr>
        <dsp:cNvPr id="0" name=""/>
        <dsp:cNvSpPr/>
      </dsp:nvSpPr>
      <dsp:spPr>
        <a:xfrm>
          <a:off x="1467019" y="551646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Marketing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Decisions</a:t>
          </a:r>
        </a:p>
      </dsp:txBody>
      <dsp:txXfrm>
        <a:off x="1543100" y="627727"/>
        <a:ext cx="367354" cy="367354"/>
      </dsp:txXfrm>
    </dsp:sp>
    <dsp:sp modelId="{779CCF22-8395-4655-BFCB-2AA3038CD69D}">
      <dsp:nvSpPr>
        <dsp:cNvPr id="0" name=""/>
        <dsp:cNvSpPr/>
      </dsp:nvSpPr>
      <dsp:spPr>
        <a:xfrm rot="8100000">
          <a:off x="1385104" y="996540"/>
          <a:ext cx="137739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420375" y="1016997"/>
        <a:ext cx="96417" cy="105202"/>
      </dsp:txXfrm>
    </dsp:sp>
    <dsp:sp modelId="{DA75E1CD-3E20-4CAF-B538-09829715BC09}">
      <dsp:nvSpPr>
        <dsp:cNvPr id="0" name=""/>
        <dsp:cNvSpPr/>
      </dsp:nvSpPr>
      <dsp:spPr>
        <a:xfrm>
          <a:off x="915898" y="1102767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Cash Flow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Management</a:t>
          </a:r>
        </a:p>
      </dsp:txBody>
      <dsp:txXfrm>
        <a:off x="991979" y="1178848"/>
        <a:ext cx="367354" cy="367354"/>
      </dsp:txXfrm>
    </dsp:sp>
    <dsp:sp modelId="{403274CA-F110-4C56-80AA-2872597F9256}">
      <dsp:nvSpPr>
        <dsp:cNvPr id="0" name=""/>
        <dsp:cNvSpPr/>
      </dsp:nvSpPr>
      <dsp:spPr>
        <a:xfrm rot="13500000">
          <a:off x="833983" y="1002053"/>
          <a:ext cx="137739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869254" y="1051730"/>
        <a:ext cx="96417" cy="105202"/>
      </dsp:txXfrm>
    </dsp:sp>
    <dsp:sp modelId="{C2CFE65D-9E19-407E-A500-3F6B116084AA}">
      <dsp:nvSpPr>
        <dsp:cNvPr id="0" name=""/>
        <dsp:cNvSpPr/>
      </dsp:nvSpPr>
      <dsp:spPr>
        <a:xfrm>
          <a:off x="364777" y="551646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Quarter Process</a:t>
          </a:r>
        </a:p>
      </dsp:txBody>
      <dsp:txXfrm>
        <a:off x="440858" y="627727"/>
        <a:ext cx="367354" cy="367354"/>
      </dsp:txXfrm>
    </dsp:sp>
    <dsp:sp modelId="{2CFF36DA-D0A1-4BF9-BA30-952FD02B79C3}">
      <dsp:nvSpPr>
        <dsp:cNvPr id="0" name=""/>
        <dsp:cNvSpPr/>
      </dsp:nvSpPr>
      <dsp:spPr>
        <a:xfrm rot="18898363">
          <a:off x="828368" y="450674"/>
          <a:ext cx="137936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4435" y="500378"/>
        <a:ext cx="96555" cy="1052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065D4-3E2F-400C-B2FB-ACFA7390196C}">
      <dsp:nvSpPr>
        <dsp:cNvPr id="0" name=""/>
        <dsp:cNvSpPr/>
      </dsp:nvSpPr>
      <dsp:spPr>
        <a:xfrm>
          <a:off x="955246" y="0"/>
          <a:ext cx="515980" cy="5159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Product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Design</a:t>
          </a:r>
        </a:p>
      </dsp:txBody>
      <dsp:txXfrm>
        <a:off x="1030810" y="75564"/>
        <a:ext cx="364852" cy="364852"/>
      </dsp:txXfrm>
    </dsp:sp>
    <dsp:sp modelId="{B089068F-CD99-4DEB-9585-FEA1297E30FF}">
      <dsp:nvSpPr>
        <dsp:cNvPr id="0" name=""/>
        <dsp:cNvSpPr/>
      </dsp:nvSpPr>
      <dsp:spPr>
        <a:xfrm rot="2701527">
          <a:off x="1415687" y="442095"/>
          <a:ext cx="136970" cy="1741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21711" y="462390"/>
        <a:ext cx="95879" cy="104485"/>
      </dsp:txXfrm>
    </dsp:sp>
    <dsp:sp modelId="{5ED993EF-3F3D-408F-944E-57C8CEB82CDE}">
      <dsp:nvSpPr>
        <dsp:cNvPr id="0" name=""/>
        <dsp:cNvSpPr/>
      </dsp:nvSpPr>
      <dsp:spPr>
        <a:xfrm>
          <a:off x="1502597" y="547837"/>
          <a:ext cx="515980" cy="5159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Marketing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Decisions</a:t>
          </a:r>
        </a:p>
      </dsp:txBody>
      <dsp:txXfrm>
        <a:off x="1578161" y="623401"/>
        <a:ext cx="364852" cy="364852"/>
      </dsp:txXfrm>
    </dsp:sp>
    <dsp:sp modelId="{779CCF22-8395-4655-BFCB-2AA3038CD69D}">
      <dsp:nvSpPr>
        <dsp:cNvPr id="0" name=""/>
        <dsp:cNvSpPr/>
      </dsp:nvSpPr>
      <dsp:spPr>
        <a:xfrm rot="8100000">
          <a:off x="1421255" y="989694"/>
          <a:ext cx="136787" cy="1741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456281" y="1010015"/>
        <a:ext cx="95751" cy="104485"/>
      </dsp:txXfrm>
    </dsp:sp>
    <dsp:sp modelId="{DA75E1CD-3E20-4CAF-B538-09829715BC09}">
      <dsp:nvSpPr>
        <dsp:cNvPr id="0" name=""/>
        <dsp:cNvSpPr/>
      </dsp:nvSpPr>
      <dsp:spPr>
        <a:xfrm>
          <a:off x="955246" y="1095188"/>
          <a:ext cx="515980" cy="5159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Cash Flow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Management</a:t>
          </a:r>
        </a:p>
      </dsp:txBody>
      <dsp:txXfrm>
        <a:off x="1030810" y="1170752"/>
        <a:ext cx="364852" cy="364852"/>
      </dsp:txXfrm>
    </dsp:sp>
    <dsp:sp modelId="{403274CA-F110-4C56-80AA-2872597F9256}">
      <dsp:nvSpPr>
        <dsp:cNvPr id="0" name=""/>
        <dsp:cNvSpPr/>
      </dsp:nvSpPr>
      <dsp:spPr>
        <a:xfrm rot="13500000">
          <a:off x="873904" y="995169"/>
          <a:ext cx="136787" cy="1741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908930" y="1044506"/>
        <a:ext cx="95751" cy="104485"/>
      </dsp:txXfrm>
    </dsp:sp>
    <dsp:sp modelId="{C2CFE65D-9E19-407E-A500-3F6B116084AA}">
      <dsp:nvSpPr>
        <dsp:cNvPr id="0" name=""/>
        <dsp:cNvSpPr/>
      </dsp:nvSpPr>
      <dsp:spPr>
        <a:xfrm>
          <a:off x="407894" y="547837"/>
          <a:ext cx="515980" cy="5159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Quarter Process</a:t>
          </a:r>
        </a:p>
      </dsp:txBody>
      <dsp:txXfrm>
        <a:off x="483458" y="623401"/>
        <a:ext cx="364852" cy="364852"/>
      </dsp:txXfrm>
    </dsp:sp>
    <dsp:sp modelId="{2CFF36DA-D0A1-4BF9-BA30-952FD02B79C3}">
      <dsp:nvSpPr>
        <dsp:cNvPr id="0" name=""/>
        <dsp:cNvSpPr/>
      </dsp:nvSpPr>
      <dsp:spPr>
        <a:xfrm rot="18898473">
          <a:off x="868335" y="447579"/>
          <a:ext cx="136970" cy="1741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74359" y="496942"/>
        <a:ext cx="95879" cy="10448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065D4-3E2F-400C-B2FB-ACFA7390196C}">
      <dsp:nvSpPr>
        <dsp:cNvPr id="0" name=""/>
        <dsp:cNvSpPr/>
      </dsp:nvSpPr>
      <dsp:spPr>
        <a:xfrm>
          <a:off x="915898" y="0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Product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Design</a:t>
          </a:r>
        </a:p>
      </dsp:txBody>
      <dsp:txXfrm>
        <a:off x="991979" y="76081"/>
        <a:ext cx="367354" cy="367354"/>
      </dsp:txXfrm>
    </dsp:sp>
    <dsp:sp modelId="{B089068F-CD99-4DEB-9585-FEA1297E30FF}">
      <dsp:nvSpPr>
        <dsp:cNvPr id="0" name=""/>
        <dsp:cNvSpPr/>
      </dsp:nvSpPr>
      <dsp:spPr>
        <a:xfrm rot="2701637">
          <a:off x="1379490" y="445151"/>
          <a:ext cx="137936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85557" y="465581"/>
        <a:ext cx="96555" cy="105202"/>
      </dsp:txXfrm>
    </dsp:sp>
    <dsp:sp modelId="{5ED993EF-3F3D-408F-944E-57C8CEB82CDE}">
      <dsp:nvSpPr>
        <dsp:cNvPr id="0" name=""/>
        <dsp:cNvSpPr/>
      </dsp:nvSpPr>
      <dsp:spPr>
        <a:xfrm>
          <a:off x="1467019" y="551646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Marketing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Decisions</a:t>
          </a:r>
        </a:p>
      </dsp:txBody>
      <dsp:txXfrm>
        <a:off x="1543100" y="627727"/>
        <a:ext cx="367354" cy="367354"/>
      </dsp:txXfrm>
    </dsp:sp>
    <dsp:sp modelId="{779CCF22-8395-4655-BFCB-2AA3038CD69D}">
      <dsp:nvSpPr>
        <dsp:cNvPr id="0" name=""/>
        <dsp:cNvSpPr/>
      </dsp:nvSpPr>
      <dsp:spPr>
        <a:xfrm rot="8100000">
          <a:off x="1385104" y="996540"/>
          <a:ext cx="137739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420375" y="1016997"/>
        <a:ext cx="96417" cy="105202"/>
      </dsp:txXfrm>
    </dsp:sp>
    <dsp:sp modelId="{DA75E1CD-3E20-4CAF-B538-09829715BC09}">
      <dsp:nvSpPr>
        <dsp:cNvPr id="0" name=""/>
        <dsp:cNvSpPr/>
      </dsp:nvSpPr>
      <dsp:spPr>
        <a:xfrm>
          <a:off x="915898" y="1102767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Cash Flow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Management</a:t>
          </a:r>
        </a:p>
      </dsp:txBody>
      <dsp:txXfrm>
        <a:off x="991979" y="1178848"/>
        <a:ext cx="367354" cy="367354"/>
      </dsp:txXfrm>
    </dsp:sp>
    <dsp:sp modelId="{403274CA-F110-4C56-80AA-2872597F9256}">
      <dsp:nvSpPr>
        <dsp:cNvPr id="0" name=""/>
        <dsp:cNvSpPr/>
      </dsp:nvSpPr>
      <dsp:spPr>
        <a:xfrm rot="13500000">
          <a:off x="833983" y="1002053"/>
          <a:ext cx="137739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869254" y="1051730"/>
        <a:ext cx="96417" cy="105202"/>
      </dsp:txXfrm>
    </dsp:sp>
    <dsp:sp modelId="{C2CFE65D-9E19-407E-A500-3F6B116084AA}">
      <dsp:nvSpPr>
        <dsp:cNvPr id="0" name=""/>
        <dsp:cNvSpPr/>
      </dsp:nvSpPr>
      <dsp:spPr>
        <a:xfrm>
          <a:off x="364777" y="551646"/>
          <a:ext cx="519516" cy="51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Quarter Process</a:t>
          </a:r>
        </a:p>
      </dsp:txBody>
      <dsp:txXfrm>
        <a:off x="440858" y="627727"/>
        <a:ext cx="367354" cy="367354"/>
      </dsp:txXfrm>
    </dsp:sp>
    <dsp:sp modelId="{2CFF36DA-D0A1-4BF9-BA30-952FD02B79C3}">
      <dsp:nvSpPr>
        <dsp:cNvPr id="0" name=""/>
        <dsp:cNvSpPr/>
      </dsp:nvSpPr>
      <dsp:spPr>
        <a:xfrm rot="18898363">
          <a:off x="828368" y="450674"/>
          <a:ext cx="137936" cy="1753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4435" y="500378"/>
        <a:ext cx="96555" cy="1052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9F9D865-9F29-44CC-A7B9-6535E65B3467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1510397-8525-4C29-93FC-67283C65F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73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0397-8525-4C29-93FC-67283C65F6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46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0397-8525-4C29-93FC-67283C65F6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89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0397-8525-4C29-93FC-67283C65F6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90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0397-8525-4C29-93FC-67283C65F6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46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F6370-8EB3-BE8B-EB91-C2C3427DA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06A7BE-A680-0958-FF6E-F2CFCCF03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3F89F-980A-F6C7-54FB-23EE88211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E9CB-956F-4B29-AD8F-95ED0503855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6731B-C75A-CA88-F0C9-FA8EB23A5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27303-04BC-995E-34BC-8D0FCA29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E70BF-6BCD-49C6-8BAE-ED5A7B2E15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A7C7B0-167D-FD70-294E-F3AE26477DE9}"/>
              </a:ext>
            </a:extLst>
          </p:cNvPr>
          <p:cNvSpPr/>
          <p:nvPr userDrawn="1"/>
        </p:nvSpPr>
        <p:spPr>
          <a:xfrm>
            <a:off x="405353" y="6142978"/>
            <a:ext cx="1147713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2A73CC2-35AB-68E8-1B90-5641172C6B0F}"/>
              </a:ext>
            </a:extLst>
          </p:cNvPr>
          <p:cNvGrpSpPr/>
          <p:nvPr userDrawn="1"/>
        </p:nvGrpSpPr>
        <p:grpSpPr>
          <a:xfrm>
            <a:off x="11255278" y="5986692"/>
            <a:ext cx="871219" cy="763905"/>
            <a:chOff x="0" y="0"/>
            <a:chExt cx="3271101" cy="251157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2CA2556-208F-CF5D-3B24-3D10C17804F2}"/>
                </a:ext>
              </a:extLst>
            </p:cNvPr>
            <p:cNvSpPr/>
            <p:nvPr/>
          </p:nvSpPr>
          <p:spPr>
            <a:xfrm>
              <a:off x="0" y="795898"/>
              <a:ext cx="1911096" cy="1715679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E4C156B-B6F5-EC14-CD9B-79CAF5F37F9C}"/>
                </a:ext>
              </a:extLst>
            </p:cNvPr>
            <p:cNvSpPr/>
            <p:nvPr/>
          </p:nvSpPr>
          <p:spPr>
            <a:xfrm>
              <a:off x="1362173" y="795899"/>
              <a:ext cx="1908928" cy="1715678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E36011E-27A9-C5CF-45AA-2D90FDB4DA9F}"/>
                </a:ext>
              </a:extLst>
            </p:cNvPr>
            <p:cNvSpPr/>
            <p:nvPr/>
          </p:nvSpPr>
          <p:spPr>
            <a:xfrm>
              <a:off x="856233" y="0"/>
              <a:ext cx="1371600" cy="128016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id="{A7698ADF-594F-C683-05EC-FA10380F8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210" y="113290"/>
              <a:ext cx="946873" cy="10090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DF064C2-C2CC-D486-13B4-B301C7C0CC70}"/>
                </a:ext>
              </a:extLst>
            </p:cNvPr>
            <p:cNvSpPr/>
            <p:nvPr/>
          </p:nvSpPr>
          <p:spPr>
            <a:xfrm>
              <a:off x="184671" y="1376386"/>
              <a:ext cx="2917076" cy="93660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kern="1200" dirty="0">
                  <a:ln w="3175" cap="flat" cmpd="sng" algn="ctr">
                    <a:solidFill>
                      <a:srgbClr val="000000"/>
                    </a:solidFill>
                    <a:prstDash val="solid"/>
                    <a:round/>
                  </a:ln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SIMU-EX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1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F1A01-9AB9-9DEA-0C48-C9E825E98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C6E0FA-D25A-3A49-7175-A05208287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C5136-1E30-F97F-6872-B799C53B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E9CB-956F-4B29-AD8F-95ED0503855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A0F59-08D5-AD40-A228-361CA1154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9F112-8232-CF84-18A8-4154B04F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E70BF-6BCD-49C6-8BAE-ED5A7B2E1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8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4FD55F-6A30-F532-D4A2-A0FBCFA93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89227E-E981-F9B8-4C9D-05060A05CB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F48B7-27C2-5855-877A-E2B8CEB6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E9CB-956F-4B29-AD8F-95ED0503855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FC8B2-DF3E-C990-2F40-03DCDEFF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4B1A7-EE92-4121-EB83-FA72EEDC8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E70BF-6BCD-49C6-8BAE-ED5A7B2E1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6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B9E98-B108-AB0E-8FCC-EA8789B1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3DCD8-0EE5-95A9-476C-27613F5D8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8B181-1673-42B4-619F-A7AE9A274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E9CB-956F-4B29-AD8F-95ED0503855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7299E-93B8-48B5-DB0F-F468D3C23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E454B-CF8C-1FDA-FFC5-BB9DD729F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E70BF-6BCD-49C6-8BAE-ED5A7B2E15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0ED712-AC71-20CE-18B5-316993384D20}"/>
              </a:ext>
            </a:extLst>
          </p:cNvPr>
          <p:cNvSpPr/>
          <p:nvPr userDrawn="1"/>
        </p:nvSpPr>
        <p:spPr>
          <a:xfrm>
            <a:off x="140943" y="1688601"/>
            <a:ext cx="1147713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BB62A9-150F-3707-CDEA-FB9DD083B5AD}"/>
              </a:ext>
            </a:extLst>
          </p:cNvPr>
          <p:cNvSpPr/>
          <p:nvPr userDrawn="1"/>
        </p:nvSpPr>
        <p:spPr>
          <a:xfrm>
            <a:off x="140943" y="6295378"/>
            <a:ext cx="1147713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59C179-F33A-2677-8D00-236A1D959DE9}"/>
              </a:ext>
            </a:extLst>
          </p:cNvPr>
          <p:cNvGrpSpPr/>
          <p:nvPr userDrawn="1"/>
        </p:nvGrpSpPr>
        <p:grpSpPr>
          <a:xfrm>
            <a:off x="10691840" y="6303113"/>
            <a:ext cx="1323920" cy="512693"/>
            <a:chOff x="7470949" y="3566939"/>
            <a:chExt cx="1323920" cy="51269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93597DF-5A72-4E43-6068-22F4B68E844D}"/>
                </a:ext>
              </a:extLst>
            </p:cNvPr>
            <p:cNvSpPr/>
            <p:nvPr/>
          </p:nvSpPr>
          <p:spPr>
            <a:xfrm>
              <a:off x="7568919" y="3719147"/>
              <a:ext cx="1190731" cy="29642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Triangle">
                <a:avLst>
                  <a:gd name="adj" fmla="val 40655"/>
                </a:avLst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/>
            <a:p>
              <a:pPr algn="ctr"/>
              <a:r>
                <a:rPr lang="en-US" sz="5400" b="1" cap="none" spc="0" baseline="4000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masis MT Pro Black" panose="020B0604020202020204" pitchFamily="18" charset="0"/>
                </a:rPr>
                <a:t>SIMU-EX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E30DBE8-F863-C3AA-927A-D26DBC38BA7E}"/>
                </a:ext>
              </a:extLst>
            </p:cNvPr>
            <p:cNvSpPr/>
            <p:nvPr/>
          </p:nvSpPr>
          <p:spPr>
            <a:xfrm rot="20886695">
              <a:off x="7529760" y="3628066"/>
              <a:ext cx="612668" cy="18466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/>
            <a:p>
              <a:pPr algn="ctr"/>
              <a:r>
                <a:rPr lang="en-US" sz="600" b="1" cap="none" spc="0" dirty="0">
                  <a:ln w="317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masis MT Pro Black" panose="020B0604020202020204" pitchFamily="18" charset="0"/>
                </a:rPr>
                <a:t>Simulation</a:t>
              </a:r>
              <a:endParaRPr lang="en-US" b="1" cap="none" spc="0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masis MT Pro Black" panose="020B060402020202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380FA18-9EAF-6A2E-1277-9D3CBD9224B1}"/>
                </a:ext>
              </a:extLst>
            </p:cNvPr>
            <p:cNvSpPr/>
            <p:nvPr/>
          </p:nvSpPr>
          <p:spPr>
            <a:xfrm rot="766278">
              <a:off x="8167785" y="3622695"/>
              <a:ext cx="614271" cy="18466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/>
            <a:p>
              <a:pPr algn="ctr"/>
              <a:r>
                <a:rPr lang="en-US" sz="600" b="1" cap="none" spc="0" dirty="0">
                  <a:ln w="317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masis MT Pro Black" panose="020B0604020202020204" pitchFamily="18" charset="0"/>
                </a:rPr>
                <a:t>Experience</a:t>
              </a:r>
              <a:endParaRPr lang="en-US" sz="1000" b="1" cap="none" spc="0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masis MT Pro Black" panose="020B0604020202020204" pitchFamily="18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35EEECE-2137-A02A-AD74-76E875FDCAD2}"/>
                </a:ext>
              </a:extLst>
            </p:cNvPr>
            <p:cNvSpPr/>
            <p:nvPr/>
          </p:nvSpPr>
          <p:spPr>
            <a:xfrm>
              <a:off x="7470949" y="3566939"/>
              <a:ext cx="1323920" cy="512693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83554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F7AA7-51F3-A88D-957C-6D8130903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27ECD-2170-FBBF-657A-7F6A948C0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2BF0E-EC55-F69B-A6E5-2D805F8D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E9CB-956F-4B29-AD8F-95ED0503855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AD95D-84FA-4199-CEF1-97ED38E67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309A6-95A2-CBC2-8808-DFF80712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E70BF-6BCD-49C6-8BAE-ED5A7B2E15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9B0CDD-12EB-56A2-DF6D-4A4A4B482147}"/>
              </a:ext>
            </a:extLst>
          </p:cNvPr>
          <p:cNvSpPr/>
          <p:nvPr userDrawn="1"/>
        </p:nvSpPr>
        <p:spPr>
          <a:xfrm>
            <a:off x="405353" y="6142978"/>
            <a:ext cx="1147713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3F0072-31ED-7D34-527B-51793DC0B80C}"/>
              </a:ext>
            </a:extLst>
          </p:cNvPr>
          <p:cNvGrpSpPr/>
          <p:nvPr userDrawn="1"/>
        </p:nvGrpSpPr>
        <p:grpSpPr>
          <a:xfrm>
            <a:off x="10691840" y="6303113"/>
            <a:ext cx="1323920" cy="512693"/>
            <a:chOff x="7470949" y="3566939"/>
            <a:chExt cx="1323920" cy="51269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587CE0-0EDE-AD73-3C57-0C79CFFE41F3}"/>
                </a:ext>
              </a:extLst>
            </p:cNvPr>
            <p:cNvSpPr/>
            <p:nvPr/>
          </p:nvSpPr>
          <p:spPr>
            <a:xfrm>
              <a:off x="7568919" y="3719147"/>
              <a:ext cx="1190731" cy="29642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Triangle">
                <a:avLst>
                  <a:gd name="adj" fmla="val 40655"/>
                </a:avLst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/>
            <a:p>
              <a:pPr algn="ctr"/>
              <a:r>
                <a:rPr lang="en-US" sz="5400" b="1" cap="none" spc="0" baseline="4000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masis MT Pro Black" panose="020B0604020202020204" pitchFamily="18" charset="0"/>
                </a:rPr>
                <a:t>SIMU-EX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CAA27CD-6301-72DA-3294-834D4C2F6ED3}"/>
                </a:ext>
              </a:extLst>
            </p:cNvPr>
            <p:cNvSpPr/>
            <p:nvPr/>
          </p:nvSpPr>
          <p:spPr>
            <a:xfrm rot="20886695">
              <a:off x="7529760" y="3628066"/>
              <a:ext cx="612668" cy="18466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/>
            <a:p>
              <a:pPr algn="ctr"/>
              <a:r>
                <a:rPr lang="en-US" sz="600" b="1" cap="none" spc="0" dirty="0">
                  <a:ln w="317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masis MT Pro Black" panose="020B0604020202020204" pitchFamily="18" charset="0"/>
                </a:rPr>
                <a:t>Simulation</a:t>
              </a:r>
              <a:endParaRPr lang="en-US" b="1" cap="none" spc="0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masis MT Pro Black" panose="020B06040202020202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55CC2B1-2BBD-5E25-2E04-61734002FC09}"/>
                </a:ext>
              </a:extLst>
            </p:cNvPr>
            <p:cNvSpPr/>
            <p:nvPr/>
          </p:nvSpPr>
          <p:spPr>
            <a:xfrm rot="766278">
              <a:off x="8167785" y="3622695"/>
              <a:ext cx="614271" cy="18466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/>
            <a:p>
              <a:pPr algn="ctr"/>
              <a:r>
                <a:rPr lang="en-US" sz="600" b="1" cap="none" spc="0" dirty="0">
                  <a:ln w="317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masis MT Pro Black" panose="020B0604020202020204" pitchFamily="18" charset="0"/>
                </a:rPr>
                <a:t>Experience</a:t>
              </a:r>
              <a:endParaRPr lang="en-US" sz="1000" b="1" cap="none" spc="0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masis MT Pro Black" panose="020B0604020202020204" pitchFamily="18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16137D0-F856-72A0-0284-EDE4949816E9}"/>
                </a:ext>
              </a:extLst>
            </p:cNvPr>
            <p:cNvSpPr/>
            <p:nvPr/>
          </p:nvSpPr>
          <p:spPr>
            <a:xfrm>
              <a:off x="7470949" y="3566939"/>
              <a:ext cx="1323920" cy="512693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431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24497-7FBD-BF8E-8AFD-416DB3B2E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BE441-AB56-D43E-47D4-E8098678C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1A0F41-A35F-7328-BCC9-4DAF230BC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9F9C34-C113-A7E3-BA7C-830E6C9FA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E9CB-956F-4B29-AD8F-95ED0503855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45F0E-F7CB-607E-8D88-C73CBBBBF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CEBCDD-7365-7675-3EE6-5DF362159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E70BF-6BCD-49C6-8BAE-ED5A7B2E15BA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7E9C21C-6AFC-3EB0-B7A2-9E694B368B19}"/>
              </a:ext>
            </a:extLst>
          </p:cNvPr>
          <p:cNvSpPr/>
          <p:nvPr userDrawn="1"/>
        </p:nvSpPr>
        <p:spPr>
          <a:xfrm>
            <a:off x="140943" y="1688601"/>
            <a:ext cx="1147713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68C12D-531D-F7D3-90E2-60068C785BFB}"/>
              </a:ext>
            </a:extLst>
          </p:cNvPr>
          <p:cNvSpPr/>
          <p:nvPr userDrawn="1"/>
        </p:nvSpPr>
        <p:spPr>
          <a:xfrm>
            <a:off x="140943" y="6195645"/>
            <a:ext cx="1147713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48120BF-1A37-2CBB-1316-E27D87120A59}"/>
              </a:ext>
            </a:extLst>
          </p:cNvPr>
          <p:cNvGrpSpPr/>
          <p:nvPr userDrawn="1"/>
        </p:nvGrpSpPr>
        <p:grpSpPr>
          <a:xfrm>
            <a:off x="10691840" y="6282565"/>
            <a:ext cx="1323920" cy="512693"/>
            <a:chOff x="7470949" y="3566939"/>
            <a:chExt cx="1323920" cy="51269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D78868A-1468-18A7-F99F-03448B45EAD3}"/>
                </a:ext>
              </a:extLst>
            </p:cNvPr>
            <p:cNvSpPr/>
            <p:nvPr/>
          </p:nvSpPr>
          <p:spPr>
            <a:xfrm>
              <a:off x="7568919" y="3719147"/>
              <a:ext cx="1190731" cy="29642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Triangle">
                <a:avLst>
                  <a:gd name="adj" fmla="val 40655"/>
                </a:avLst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/>
            <a:p>
              <a:pPr algn="ctr"/>
              <a:r>
                <a:rPr lang="en-US" sz="5400" b="1" cap="none" spc="0" baseline="4000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masis MT Pro Black" panose="020B0604020202020204" pitchFamily="18" charset="0"/>
                </a:rPr>
                <a:t>SIMU-EX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48717E7-1C3E-EDDF-7BBC-F3126753F7FF}"/>
                </a:ext>
              </a:extLst>
            </p:cNvPr>
            <p:cNvSpPr/>
            <p:nvPr/>
          </p:nvSpPr>
          <p:spPr>
            <a:xfrm rot="20886695">
              <a:off x="7529760" y="3628066"/>
              <a:ext cx="612668" cy="18466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/>
            <a:p>
              <a:pPr algn="ctr"/>
              <a:r>
                <a:rPr lang="en-US" sz="600" b="1" cap="none" spc="0" dirty="0">
                  <a:ln w="317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masis MT Pro Black" panose="020B0604020202020204" pitchFamily="18" charset="0"/>
                </a:rPr>
                <a:t>Simulation</a:t>
              </a:r>
              <a:endParaRPr lang="en-US" b="1" cap="none" spc="0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masis MT Pro Black" panose="020B06040202020202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4967A3C-0305-BC3F-4FB1-B4A33546A8CF}"/>
                </a:ext>
              </a:extLst>
            </p:cNvPr>
            <p:cNvSpPr/>
            <p:nvPr/>
          </p:nvSpPr>
          <p:spPr>
            <a:xfrm rot="766278">
              <a:off x="8167785" y="3622695"/>
              <a:ext cx="614271" cy="18466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/>
            <a:p>
              <a:pPr algn="ctr"/>
              <a:r>
                <a:rPr lang="en-US" sz="600" b="1" cap="none" spc="0" dirty="0">
                  <a:ln w="317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masis MT Pro Black" panose="020B0604020202020204" pitchFamily="18" charset="0"/>
                </a:rPr>
                <a:t>Experience</a:t>
              </a:r>
              <a:endParaRPr lang="en-US" sz="1000" b="1" cap="none" spc="0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masis MT Pro Black" panose="020B0604020202020204" pitchFamily="18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D55DE2F-3EE3-E26B-2619-AAFC7C7DFBE9}"/>
                </a:ext>
              </a:extLst>
            </p:cNvPr>
            <p:cNvSpPr/>
            <p:nvPr/>
          </p:nvSpPr>
          <p:spPr>
            <a:xfrm>
              <a:off x="7470949" y="3566939"/>
              <a:ext cx="1323920" cy="512693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6946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8DCDA-85BC-C8D3-16BA-790B065AF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9EA78C-E00B-0260-0BB5-12E868AF2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519F26-8B7A-EA26-21C5-88A740263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8E6A84-43F8-DADC-DE94-4EDF3EEAD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E36CBA-AD8A-9163-E118-951D69F921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7F2F77-82EB-6246-11D3-1301DA17A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E9CB-956F-4B29-AD8F-95ED0503855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997151-4EE7-2230-7D41-D272FC446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879BD1-DEAC-63BB-74A4-3868D814E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E70BF-6BCD-49C6-8BAE-ED5A7B2E15B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7C4194-CF56-D3E1-3853-291421B44CF5}"/>
              </a:ext>
            </a:extLst>
          </p:cNvPr>
          <p:cNvSpPr/>
          <p:nvPr userDrawn="1"/>
        </p:nvSpPr>
        <p:spPr>
          <a:xfrm>
            <a:off x="405353" y="6142978"/>
            <a:ext cx="1147713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1A648C6-B966-7F92-F0DE-5B988A21B0A2}"/>
              </a:ext>
            </a:extLst>
          </p:cNvPr>
          <p:cNvGrpSpPr/>
          <p:nvPr userDrawn="1"/>
        </p:nvGrpSpPr>
        <p:grpSpPr>
          <a:xfrm>
            <a:off x="10691840" y="6282565"/>
            <a:ext cx="1323920" cy="512693"/>
            <a:chOff x="7470949" y="3566939"/>
            <a:chExt cx="1323920" cy="51269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20084EE-A731-AC91-D119-12054FC62B5E}"/>
                </a:ext>
              </a:extLst>
            </p:cNvPr>
            <p:cNvSpPr/>
            <p:nvPr/>
          </p:nvSpPr>
          <p:spPr>
            <a:xfrm>
              <a:off x="7568919" y="3719147"/>
              <a:ext cx="1190731" cy="29642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Triangle">
                <a:avLst>
                  <a:gd name="adj" fmla="val 40655"/>
                </a:avLst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/>
            <a:p>
              <a:pPr algn="ctr"/>
              <a:r>
                <a:rPr lang="en-US" sz="5400" b="1" cap="none" spc="0" baseline="4000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masis MT Pro Black" panose="020B0604020202020204" pitchFamily="18" charset="0"/>
                </a:rPr>
                <a:t>SIMU-EX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9FF11EA-C921-9DBC-2C52-B760D88DF598}"/>
                </a:ext>
              </a:extLst>
            </p:cNvPr>
            <p:cNvSpPr/>
            <p:nvPr/>
          </p:nvSpPr>
          <p:spPr>
            <a:xfrm rot="20886695">
              <a:off x="7529760" y="3628066"/>
              <a:ext cx="612668" cy="18466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/>
            <a:p>
              <a:pPr algn="ctr"/>
              <a:r>
                <a:rPr lang="en-US" sz="600" b="1" cap="none" spc="0" dirty="0">
                  <a:ln w="317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masis MT Pro Black" panose="020B0604020202020204" pitchFamily="18" charset="0"/>
                </a:rPr>
                <a:t>Simulation</a:t>
              </a:r>
              <a:endParaRPr lang="en-US" b="1" cap="none" spc="0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masis MT Pro Black" panose="020B06040202020202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7844E75-1C5E-7CAE-F14B-3722B1FF7E4C}"/>
                </a:ext>
              </a:extLst>
            </p:cNvPr>
            <p:cNvSpPr/>
            <p:nvPr/>
          </p:nvSpPr>
          <p:spPr>
            <a:xfrm rot="766278">
              <a:off x="8167785" y="3622695"/>
              <a:ext cx="614271" cy="18466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/>
            <a:p>
              <a:pPr algn="ctr"/>
              <a:r>
                <a:rPr lang="en-US" sz="600" b="1" cap="none" spc="0" dirty="0">
                  <a:ln w="317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masis MT Pro Black" panose="020B0604020202020204" pitchFamily="18" charset="0"/>
                </a:rPr>
                <a:t>Experience</a:t>
              </a:r>
              <a:endParaRPr lang="en-US" sz="1000" b="1" cap="none" spc="0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masis MT Pro Black" panose="020B0604020202020204" pitchFamily="18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F53BA83-4C48-1FBB-62CC-B47F4EF4492E}"/>
                </a:ext>
              </a:extLst>
            </p:cNvPr>
            <p:cNvSpPr/>
            <p:nvPr/>
          </p:nvSpPr>
          <p:spPr>
            <a:xfrm>
              <a:off x="7470949" y="3566939"/>
              <a:ext cx="1323920" cy="512693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427801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CAAC6-A5AD-CD1E-36D1-862575A98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A500AF-C888-7CD0-64C6-AF5F1CBC5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E9CB-956F-4B29-AD8F-95ED0503855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4A9BB-E48A-DAAD-52C5-D409CF7DC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1FF170-045A-79D9-EAF3-53D4DD8832D7}"/>
              </a:ext>
            </a:extLst>
          </p:cNvPr>
          <p:cNvSpPr/>
          <p:nvPr userDrawn="1"/>
        </p:nvSpPr>
        <p:spPr>
          <a:xfrm>
            <a:off x="405353" y="6142978"/>
            <a:ext cx="1147713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F5A652-7AE9-BF2F-AACF-001725EFD34B}"/>
              </a:ext>
            </a:extLst>
          </p:cNvPr>
          <p:cNvGrpSpPr/>
          <p:nvPr userDrawn="1"/>
        </p:nvGrpSpPr>
        <p:grpSpPr>
          <a:xfrm>
            <a:off x="10691840" y="6282565"/>
            <a:ext cx="1323920" cy="512693"/>
            <a:chOff x="7470949" y="3566939"/>
            <a:chExt cx="1323920" cy="5126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9F7C22B-4641-DF86-F8DF-6D38FEA51E76}"/>
                </a:ext>
              </a:extLst>
            </p:cNvPr>
            <p:cNvSpPr/>
            <p:nvPr/>
          </p:nvSpPr>
          <p:spPr>
            <a:xfrm>
              <a:off x="7568919" y="3719147"/>
              <a:ext cx="1190731" cy="29642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Triangle">
                <a:avLst>
                  <a:gd name="adj" fmla="val 40655"/>
                </a:avLst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/>
            <a:p>
              <a:pPr algn="ctr"/>
              <a:r>
                <a:rPr lang="en-US" sz="5400" b="1" cap="none" spc="0" baseline="4000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masis MT Pro Black" panose="020B0604020202020204" pitchFamily="18" charset="0"/>
                </a:rPr>
                <a:t>SIMU-EX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14C2E2F-AB23-64D8-FB59-BC7381B79E5F}"/>
                </a:ext>
              </a:extLst>
            </p:cNvPr>
            <p:cNvSpPr/>
            <p:nvPr/>
          </p:nvSpPr>
          <p:spPr>
            <a:xfrm rot="20886695">
              <a:off x="7529760" y="3628066"/>
              <a:ext cx="612668" cy="18466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/>
            <a:p>
              <a:pPr algn="ctr"/>
              <a:r>
                <a:rPr lang="en-US" sz="600" b="1" cap="none" spc="0" dirty="0">
                  <a:ln w="317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masis MT Pro Black" panose="020B0604020202020204" pitchFamily="18" charset="0"/>
                </a:rPr>
                <a:t>Simulation</a:t>
              </a:r>
              <a:endParaRPr lang="en-US" b="1" cap="none" spc="0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masis MT Pro Black" panose="020B06040202020202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7932F7C-A072-1A90-F366-DAFF96E8AA99}"/>
                </a:ext>
              </a:extLst>
            </p:cNvPr>
            <p:cNvSpPr/>
            <p:nvPr/>
          </p:nvSpPr>
          <p:spPr>
            <a:xfrm rot="766278">
              <a:off x="8167785" y="3622695"/>
              <a:ext cx="614271" cy="18466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/>
            <a:p>
              <a:pPr algn="ctr"/>
              <a:r>
                <a:rPr lang="en-US" sz="600" b="1" cap="none" spc="0" dirty="0">
                  <a:ln w="317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masis MT Pro Black" panose="020B0604020202020204" pitchFamily="18" charset="0"/>
                </a:rPr>
                <a:t>Experience</a:t>
              </a:r>
              <a:endParaRPr lang="en-US" sz="1000" b="1" cap="none" spc="0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masis MT Pro Black" panose="020B0604020202020204" pitchFamily="18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FDDEEFC-FFCB-C973-69F0-2819A7509B27}"/>
                </a:ext>
              </a:extLst>
            </p:cNvPr>
            <p:cNvSpPr/>
            <p:nvPr/>
          </p:nvSpPr>
          <p:spPr>
            <a:xfrm>
              <a:off x="7470949" y="3566939"/>
              <a:ext cx="1323920" cy="512693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339674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90A739-C656-AA6B-1B3D-CD4787C8B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E9CB-956F-4B29-AD8F-95ED0503855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8F6930-65A6-82BF-3B61-E3FEDE3E0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AEB7E2-92AE-0039-FBD1-5C53AA9E46E4}"/>
              </a:ext>
            </a:extLst>
          </p:cNvPr>
          <p:cNvSpPr/>
          <p:nvPr userDrawn="1"/>
        </p:nvSpPr>
        <p:spPr>
          <a:xfrm>
            <a:off x="405353" y="6142978"/>
            <a:ext cx="1147713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28852C-FC01-5F1D-0D8E-03B584A59F94}"/>
              </a:ext>
            </a:extLst>
          </p:cNvPr>
          <p:cNvGrpSpPr/>
          <p:nvPr userDrawn="1"/>
        </p:nvGrpSpPr>
        <p:grpSpPr>
          <a:xfrm>
            <a:off x="10691840" y="6282565"/>
            <a:ext cx="1323920" cy="512693"/>
            <a:chOff x="7470949" y="3566939"/>
            <a:chExt cx="1323920" cy="51269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817A59E-49E9-ECB7-97FF-050A1451BEE3}"/>
                </a:ext>
              </a:extLst>
            </p:cNvPr>
            <p:cNvSpPr/>
            <p:nvPr/>
          </p:nvSpPr>
          <p:spPr>
            <a:xfrm>
              <a:off x="7568919" y="3719147"/>
              <a:ext cx="1190731" cy="29642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Triangle">
                <a:avLst>
                  <a:gd name="adj" fmla="val 40655"/>
                </a:avLst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/>
            <a:p>
              <a:pPr algn="ctr"/>
              <a:r>
                <a:rPr lang="en-US" sz="5400" b="1" cap="none" spc="0" baseline="4000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masis MT Pro Black" panose="020B0604020202020204" pitchFamily="18" charset="0"/>
                </a:rPr>
                <a:t>SIMU-EX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BBD6929-E6FA-4A14-2C95-3DC421EA3D04}"/>
                </a:ext>
              </a:extLst>
            </p:cNvPr>
            <p:cNvSpPr/>
            <p:nvPr/>
          </p:nvSpPr>
          <p:spPr>
            <a:xfrm rot="20886695">
              <a:off x="7529760" y="3628066"/>
              <a:ext cx="612668" cy="18466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/>
            <a:p>
              <a:pPr algn="ctr"/>
              <a:r>
                <a:rPr lang="en-US" sz="600" b="1" cap="none" spc="0" dirty="0">
                  <a:ln w="317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masis MT Pro Black" panose="020B0604020202020204" pitchFamily="18" charset="0"/>
                </a:rPr>
                <a:t>Simulation</a:t>
              </a:r>
              <a:endParaRPr lang="en-US" b="1" cap="none" spc="0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masis MT Pro Black" panose="020B06040202020202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EC60D38-73C9-F469-B854-A7E1A86F59EC}"/>
                </a:ext>
              </a:extLst>
            </p:cNvPr>
            <p:cNvSpPr/>
            <p:nvPr/>
          </p:nvSpPr>
          <p:spPr>
            <a:xfrm rot="766278">
              <a:off x="8167785" y="3622695"/>
              <a:ext cx="614271" cy="18466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/>
            <a:p>
              <a:pPr algn="ctr"/>
              <a:r>
                <a:rPr lang="en-US" sz="600" b="1" cap="none" spc="0" dirty="0">
                  <a:ln w="317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masis MT Pro Black" panose="020B0604020202020204" pitchFamily="18" charset="0"/>
                </a:rPr>
                <a:t>Experience</a:t>
              </a:r>
              <a:endParaRPr lang="en-US" sz="1000" b="1" cap="none" spc="0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masis MT Pro Black" panose="020B0604020202020204" pitchFamily="18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38E444E-C41F-F789-4B63-529908295794}"/>
                </a:ext>
              </a:extLst>
            </p:cNvPr>
            <p:cNvSpPr/>
            <p:nvPr/>
          </p:nvSpPr>
          <p:spPr>
            <a:xfrm>
              <a:off x="7470949" y="3566939"/>
              <a:ext cx="1323920" cy="512693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25155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E3D6B-6AE3-D73E-2A8C-140C18E0C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7366B-581A-BEAB-CA2F-8398E9127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CFBEE-EF4B-8828-70D4-2B23FA8CF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8E6FC-11DB-9A4A-AC09-933F75A00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E9CB-956F-4B29-AD8F-95ED0503855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AB134-E44C-607D-4C94-7340B684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2C063-6B34-2759-3150-929D59D28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E70BF-6BCD-49C6-8BAE-ED5A7B2E15BA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93F957B-7FED-B03D-8E4D-C20C23187ED8}"/>
              </a:ext>
            </a:extLst>
          </p:cNvPr>
          <p:cNvGrpSpPr/>
          <p:nvPr userDrawn="1"/>
        </p:nvGrpSpPr>
        <p:grpSpPr>
          <a:xfrm>
            <a:off x="10691840" y="6282565"/>
            <a:ext cx="1323920" cy="512693"/>
            <a:chOff x="7470949" y="3566939"/>
            <a:chExt cx="1323920" cy="51269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14E4980-DBB6-8262-BB3D-DE13721CAD7A}"/>
                </a:ext>
              </a:extLst>
            </p:cNvPr>
            <p:cNvSpPr/>
            <p:nvPr/>
          </p:nvSpPr>
          <p:spPr>
            <a:xfrm>
              <a:off x="7568919" y="3719147"/>
              <a:ext cx="1190731" cy="29642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Triangle">
                <a:avLst>
                  <a:gd name="adj" fmla="val 40655"/>
                </a:avLst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/>
            <a:p>
              <a:pPr algn="ctr"/>
              <a:r>
                <a:rPr lang="en-US" sz="5400" b="1" cap="none" spc="0" baseline="4000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masis MT Pro Black" panose="020B0604020202020204" pitchFamily="18" charset="0"/>
                </a:rPr>
                <a:t>SIMU-EX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0AB94B2-9AB4-55D9-FD06-38F8A6A7A45D}"/>
                </a:ext>
              </a:extLst>
            </p:cNvPr>
            <p:cNvSpPr/>
            <p:nvPr/>
          </p:nvSpPr>
          <p:spPr>
            <a:xfrm rot="20886695">
              <a:off x="7529760" y="3628066"/>
              <a:ext cx="612668" cy="18466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/>
            <a:p>
              <a:pPr algn="ctr"/>
              <a:r>
                <a:rPr lang="en-US" sz="600" b="1" cap="none" spc="0" dirty="0">
                  <a:ln w="317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masis MT Pro Black" panose="020B0604020202020204" pitchFamily="18" charset="0"/>
                </a:rPr>
                <a:t>Simulation</a:t>
              </a:r>
              <a:endParaRPr lang="en-US" b="1" cap="none" spc="0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masis MT Pro Black" panose="020B06040202020202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B6B89F-D71B-7391-FBAF-A5445E10F7DE}"/>
                </a:ext>
              </a:extLst>
            </p:cNvPr>
            <p:cNvSpPr/>
            <p:nvPr/>
          </p:nvSpPr>
          <p:spPr>
            <a:xfrm rot="766278">
              <a:off x="8167785" y="3622695"/>
              <a:ext cx="614271" cy="18466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/>
            <a:p>
              <a:pPr algn="ctr"/>
              <a:r>
                <a:rPr lang="en-US" sz="600" b="1" cap="none" spc="0" dirty="0">
                  <a:ln w="317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Amasis MT Pro Black" panose="020B0604020202020204" pitchFamily="18" charset="0"/>
                </a:rPr>
                <a:t>Experience</a:t>
              </a:r>
              <a:endParaRPr lang="en-US" sz="1000" b="1" cap="none" spc="0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masis MT Pro Black" panose="020B0604020202020204" pitchFamily="18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4AF105F-DF3C-322F-EF36-A997D8D2B31A}"/>
                </a:ext>
              </a:extLst>
            </p:cNvPr>
            <p:cNvSpPr/>
            <p:nvPr/>
          </p:nvSpPr>
          <p:spPr>
            <a:xfrm>
              <a:off x="7470949" y="3566939"/>
              <a:ext cx="1323920" cy="512693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411468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FEA91-9563-A68E-C33B-13A70D55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03A0A7-E589-7490-6D50-464C391704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AF050F-8741-D718-4AE0-EBE6E603F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A2BFF7-AA9B-C7F7-9459-F9E3DCA06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E9CB-956F-4B29-AD8F-95ED0503855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438668-E1D6-219A-FE5C-557C0696A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47F381-49BC-9AB1-09EB-24D7FA187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E70BF-6BCD-49C6-8BAE-ED5A7B2E1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88000">
              <a:schemeClr val="accent5">
                <a:lumMod val="40000"/>
                <a:lumOff val="60000"/>
              </a:schemeClr>
            </a:gs>
            <a:gs pos="43000">
              <a:srgbClr val="3399FF"/>
            </a:gs>
            <a:gs pos="100000">
              <a:srgbClr val="4472C4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24C972-A80B-A43F-50BE-BFE463846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8734E-7BAB-93CB-904E-88140FC07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45C8E-5CB7-069A-09AE-DC727E77A2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CE9CB-956F-4B29-AD8F-95ED0503855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4D92F-B9A5-8F00-E83C-3D12BBB9B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A648C-57AC-D68D-6886-454859C3C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E70BF-6BCD-49C6-8BAE-ED5A7B2E1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5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8.jp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5.xml"/><Relationship Id="rId5" Type="http://schemas.openxmlformats.org/officeDocument/2006/relationships/image" Target="../media/image10.jpg"/><Relationship Id="rId10" Type="http://schemas.microsoft.com/office/2007/relationships/diagramDrawing" Target="../diagrams/drawing5.xml"/><Relationship Id="rId4" Type="http://schemas.openxmlformats.org/officeDocument/2006/relationships/image" Target="../media/image9.jpg"/><Relationship Id="rId9" Type="http://schemas.openxmlformats.org/officeDocument/2006/relationships/diagramColors" Target="../diagrams/colors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11" Type="http://schemas.openxmlformats.org/officeDocument/2006/relationships/hyperlink" Target="https://pixabay.com/vectors/tick-mark-correct-choice-sign-yes-40143/" TargetMode="Externa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8.jp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10.jpg"/><Relationship Id="rId9" Type="http://schemas.microsoft.com/office/2007/relationships/diagramDrawing" Target="../diagrams/drawing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7EEFCE1-ADC2-B4C1-F57C-A67A637D0F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4088935"/>
              </p:ext>
            </p:extLst>
          </p:nvPr>
        </p:nvGraphicFramePr>
        <p:xfrm>
          <a:off x="-970982" y="700628"/>
          <a:ext cx="6809450" cy="4619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F205DD0-768D-F037-66FA-832E7422DA2F}"/>
              </a:ext>
            </a:extLst>
          </p:cNvPr>
          <p:cNvSpPr/>
          <p:nvPr/>
        </p:nvSpPr>
        <p:spPr>
          <a:xfrm>
            <a:off x="4712232" y="1928622"/>
            <a:ext cx="704656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Entrepreneurship</a:t>
            </a:r>
          </a:p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The Game</a:t>
            </a:r>
            <a:endParaRPr lang="en-US" sz="4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9272BE-CF7E-9DEF-AB30-2080DFEFB205}"/>
              </a:ext>
            </a:extLst>
          </p:cNvPr>
          <p:cNvSpPr txBox="1"/>
          <p:nvPr/>
        </p:nvSpPr>
        <p:spPr>
          <a:xfrm>
            <a:off x="2961195" y="2848673"/>
            <a:ext cx="134214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5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Responsibility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2AEBB-FEB7-8D07-C755-A40732B99060}"/>
              </a:ext>
            </a:extLst>
          </p:cNvPr>
          <p:cNvSpPr txBox="1"/>
          <p:nvPr/>
        </p:nvSpPr>
        <p:spPr>
          <a:xfrm>
            <a:off x="750609" y="4322854"/>
            <a:ext cx="10546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Sandbox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ABA119-C3AF-3B68-BAED-978FCD63065E}"/>
              </a:ext>
            </a:extLst>
          </p:cNvPr>
          <p:cNvSpPr txBox="1"/>
          <p:nvPr/>
        </p:nvSpPr>
        <p:spPr>
          <a:xfrm>
            <a:off x="747470" y="1373839"/>
            <a:ext cx="10546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Managing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D7F277-9853-E160-8FA6-5C98E76A31AF}"/>
              </a:ext>
            </a:extLst>
          </p:cNvPr>
          <p:cNvSpPr txBox="1"/>
          <p:nvPr/>
        </p:nvSpPr>
        <p:spPr>
          <a:xfrm>
            <a:off x="5838468" y="3171838"/>
            <a:ext cx="4470600" cy="969145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18287"/>
              </a:avLst>
            </a:prstTxWarp>
            <a:spAutoFit/>
          </a:bodyPr>
          <a:lstStyle/>
          <a:p>
            <a:pPr lvl="0"/>
            <a:r>
              <a:rPr lang="en-US" sz="4000" b="1" dirty="0">
                <a:ln w="19050">
                  <a:solidFill>
                    <a:srgbClr val="0C4862"/>
                  </a:solidFill>
                </a:ln>
                <a:solidFill>
                  <a:srgbClr val="FFE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  <a:cs typeface="Biome" panose="020B0502040204020203" pitchFamily="34" charset="0"/>
              </a:rPr>
              <a:t>Process Flow</a:t>
            </a:r>
            <a:endParaRPr lang="en-US" sz="4000" b="1" cap="small" dirty="0">
              <a:ln w="19050">
                <a:solidFill>
                  <a:srgbClr val="0C4862"/>
                </a:solidFill>
              </a:ln>
              <a:solidFill>
                <a:srgbClr val="FFE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  <a:cs typeface="Biom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47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24E3B-0DC7-2C42-1917-BD1C8F68D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490" y="200025"/>
            <a:ext cx="10515600" cy="7753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 Design and Markets</a:t>
            </a:r>
          </a:p>
        </p:txBody>
      </p:sp>
      <p:pic>
        <p:nvPicPr>
          <p:cNvPr id="5" name="Snagit_SNG82A">
            <a:extLst>
              <a:ext uri="{FF2B5EF4-FFF2-40B4-BE49-F238E27FC236}">
                <a16:creationId xmlns:a16="http://schemas.microsoft.com/office/drawing/2014/main" id="{2FA4F3B1-F414-3CE4-FD37-94284CE0F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5" y="975388"/>
            <a:ext cx="7542731" cy="4929805"/>
          </a:xfrm>
          <a:prstGeom prst="roundRect">
            <a:avLst>
              <a:gd name="adj" fmla="val 7713"/>
            </a:avLst>
          </a:prstGeom>
        </p:spPr>
      </p:pic>
      <p:pic>
        <p:nvPicPr>
          <p:cNvPr id="7" name="Snagit_SNG86F">
            <a:extLst>
              <a:ext uri="{FF2B5EF4-FFF2-40B4-BE49-F238E27FC236}">
                <a16:creationId xmlns:a16="http://schemas.microsoft.com/office/drawing/2014/main" id="{88FE94EA-3333-2D3B-1DD0-CDF530B27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544" y="2959240"/>
            <a:ext cx="4916839" cy="2436117"/>
          </a:xfrm>
          <a:prstGeom prst="roundRect">
            <a:avLst>
              <a:gd name="adj" fmla="val 22454"/>
            </a:avLst>
          </a:prstGeom>
          <a:scene3d>
            <a:camera prst="isometricOffAxis2Left">
              <a:rot lat="1800000" lon="1200000" rev="0"/>
            </a:camera>
            <a:lightRig rig="threePt" dir="t"/>
          </a:scene3d>
        </p:spPr>
      </p:pic>
      <p:pic>
        <p:nvPicPr>
          <p:cNvPr id="15" name="Snagit_SNGOUT2136">
            <a:extLst>
              <a:ext uri="{FF2B5EF4-FFF2-40B4-BE49-F238E27FC236}">
                <a16:creationId xmlns:a16="http://schemas.microsoft.com/office/drawing/2014/main" id="{451B9428-C87B-663C-44ED-A28A042DB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892" y="2843827"/>
            <a:ext cx="5823798" cy="2508443"/>
          </a:xfrm>
          <a:prstGeom prst="roundRect">
            <a:avLst>
              <a:gd name="adj" fmla="val 22454"/>
            </a:avLst>
          </a:prstGeom>
          <a:scene3d>
            <a:camera prst="isometricOffAxis2Left">
              <a:rot lat="1800000" lon="1200000" rev="0"/>
            </a:camera>
            <a:lightRig rig="threePt" dir="t"/>
          </a:scene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E67E6B-45F7-0F45-0AB5-A373A2B61DEA}"/>
              </a:ext>
            </a:extLst>
          </p:cNvPr>
          <p:cNvSpPr/>
          <p:nvPr/>
        </p:nvSpPr>
        <p:spPr>
          <a:xfrm rot="510398">
            <a:off x="7997748" y="3353666"/>
            <a:ext cx="2245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Results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721264-A01C-759F-298B-2A175F1D87A8}"/>
              </a:ext>
            </a:extLst>
          </p:cNvPr>
          <p:cNvGrpSpPr/>
          <p:nvPr/>
        </p:nvGrpSpPr>
        <p:grpSpPr>
          <a:xfrm>
            <a:off x="9746898" y="483022"/>
            <a:ext cx="2351314" cy="1622809"/>
            <a:chOff x="9284677" y="3356148"/>
            <a:chExt cx="2351314" cy="1622809"/>
          </a:xfrm>
        </p:grpSpPr>
        <p:graphicFrame>
          <p:nvGraphicFramePr>
            <p:cNvPr id="9" name="Diagram 8">
              <a:extLst>
                <a:ext uri="{FF2B5EF4-FFF2-40B4-BE49-F238E27FC236}">
                  <a16:creationId xmlns:a16="http://schemas.microsoft.com/office/drawing/2014/main" id="{CEFF9299-5D44-C48E-4693-9319ABB4F315}"/>
                </a:ext>
              </a:extLst>
            </p:cNvPr>
            <p:cNvGraphicFramePr/>
            <p:nvPr/>
          </p:nvGraphicFramePr>
          <p:xfrm>
            <a:off x="9284677" y="3356148"/>
            <a:ext cx="2351314" cy="162280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A549762-6E0A-DB81-9101-1CF0A86DA883}"/>
                </a:ext>
              </a:extLst>
            </p:cNvPr>
            <p:cNvSpPr/>
            <p:nvPr/>
          </p:nvSpPr>
          <p:spPr>
            <a:xfrm>
              <a:off x="9958883" y="3922125"/>
              <a:ext cx="100290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Quarterly</a:t>
              </a:r>
            </a:p>
            <a:p>
              <a:pPr algn="ctr"/>
              <a:r>
                <a:rPr lang="en-US" sz="1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Cycle</a:t>
              </a:r>
              <a:endPara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E3A5FC79-AF12-7878-9885-68AAE1EDD285}"/>
              </a:ext>
            </a:extLst>
          </p:cNvPr>
          <p:cNvSpPr/>
          <p:nvPr/>
        </p:nvSpPr>
        <p:spPr>
          <a:xfrm>
            <a:off x="8409052" y="5471326"/>
            <a:ext cx="1306287" cy="554801"/>
          </a:xfrm>
          <a:prstGeom prst="borderCallout2">
            <a:avLst>
              <a:gd name="adj1" fmla="val 33640"/>
              <a:gd name="adj2" fmla="val -8026"/>
              <a:gd name="adj3" fmla="val 35415"/>
              <a:gd name="adj4" fmla="val -90112"/>
              <a:gd name="adj5" fmla="val -35669"/>
              <a:gd name="adj6" fmla="val -167448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May select up to 3 Markets</a:t>
            </a:r>
          </a:p>
        </p:txBody>
      </p:sp>
      <p:sp>
        <p:nvSpPr>
          <p:cNvPr id="13" name="Callout: Bent Line 12">
            <a:extLst>
              <a:ext uri="{FF2B5EF4-FFF2-40B4-BE49-F238E27FC236}">
                <a16:creationId xmlns:a16="http://schemas.microsoft.com/office/drawing/2014/main" id="{7D876E47-14E1-DE35-C44C-70D0F8E56EA5}"/>
              </a:ext>
            </a:extLst>
          </p:cNvPr>
          <p:cNvSpPr/>
          <p:nvPr/>
        </p:nvSpPr>
        <p:spPr>
          <a:xfrm>
            <a:off x="10685583" y="2487183"/>
            <a:ext cx="1306287" cy="554801"/>
          </a:xfrm>
          <a:prstGeom prst="borderCallout2">
            <a:avLst>
              <a:gd name="adj1" fmla="val 33640"/>
              <a:gd name="adj2" fmla="val -8026"/>
              <a:gd name="adj3" fmla="val 176686"/>
              <a:gd name="adj4" fmla="val -21266"/>
              <a:gd name="adj5" fmla="val 198877"/>
              <a:gd name="adj6" fmla="val -69371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Results of the Product Design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B94896-81B8-8536-A0CD-79941D9732E9}"/>
              </a:ext>
            </a:extLst>
          </p:cNvPr>
          <p:cNvSpPr/>
          <p:nvPr/>
        </p:nvSpPr>
        <p:spPr>
          <a:xfrm>
            <a:off x="4653235" y="2483997"/>
            <a:ext cx="240418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VP range 0-7</a:t>
            </a:r>
          </a:p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Max VP 35</a:t>
            </a:r>
          </a:p>
          <a:p>
            <a:pPr algn="ctr"/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 Markets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482337-1BF0-7385-4C0E-981352E6AC24}"/>
              </a:ext>
            </a:extLst>
          </p:cNvPr>
          <p:cNvSpPr/>
          <p:nvPr/>
        </p:nvSpPr>
        <p:spPr>
          <a:xfrm>
            <a:off x="765178" y="1361552"/>
            <a:ext cx="505938" cy="3948585"/>
          </a:xfrm>
          <a:prstGeom prst="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9BE7F50E-26BC-7185-A6E6-DFEF28374544}"/>
              </a:ext>
            </a:extLst>
          </p:cNvPr>
          <p:cNvSpPr/>
          <p:nvPr/>
        </p:nvSpPr>
        <p:spPr>
          <a:xfrm>
            <a:off x="366762" y="5498589"/>
            <a:ext cx="1713245" cy="554801"/>
          </a:xfrm>
          <a:prstGeom prst="borderCallout2">
            <a:avLst>
              <a:gd name="adj1" fmla="val -6206"/>
              <a:gd name="adj2" fmla="val 34203"/>
              <a:gd name="adj3" fmla="val -177397"/>
              <a:gd name="adj4" fmla="val -670"/>
              <a:gd name="adj5" fmla="val -323644"/>
              <a:gd name="adj6" fmla="val 24213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Product may have up to 5 Features.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036B4B-1774-CB55-801A-AA23021CBC27}"/>
              </a:ext>
            </a:extLst>
          </p:cNvPr>
          <p:cNvSpPr/>
          <p:nvPr/>
        </p:nvSpPr>
        <p:spPr>
          <a:xfrm>
            <a:off x="3954026" y="5094514"/>
            <a:ext cx="3987782" cy="285771"/>
          </a:xfrm>
          <a:prstGeom prst="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9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24E3B-0DC7-2C42-1917-BD1C8F68D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490" y="200025"/>
            <a:ext cx="10515600" cy="7753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 Design and Markets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721264-A01C-759F-298B-2A175F1D87A8}"/>
              </a:ext>
            </a:extLst>
          </p:cNvPr>
          <p:cNvGrpSpPr/>
          <p:nvPr/>
        </p:nvGrpSpPr>
        <p:grpSpPr>
          <a:xfrm>
            <a:off x="9746898" y="483022"/>
            <a:ext cx="2351314" cy="1622809"/>
            <a:chOff x="9284677" y="3356148"/>
            <a:chExt cx="2351314" cy="1622809"/>
          </a:xfrm>
        </p:grpSpPr>
        <p:graphicFrame>
          <p:nvGraphicFramePr>
            <p:cNvPr id="9" name="Diagram 8">
              <a:extLst>
                <a:ext uri="{FF2B5EF4-FFF2-40B4-BE49-F238E27FC236}">
                  <a16:creationId xmlns:a16="http://schemas.microsoft.com/office/drawing/2014/main" id="{CEFF9299-5D44-C48E-4693-9319ABB4F315}"/>
                </a:ext>
              </a:extLst>
            </p:cNvPr>
            <p:cNvGraphicFramePr/>
            <p:nvPr/>
          </p:nvGraphicFramePr>
          <p:xfrm>
            <a:off x="9284677" y="3356148"/>
            <a:ext cx="2351314" cy="162280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A549762-6E0A-DB81-9101-1CF0A86DA883}"/>
                </a:ext>
              </a:extLst>
            </p:cNvPr>
            <p:cNvSpPr/>
            <p:nvPr/>
          </p:nvSpPr>
          <p:spPr>
            <a:xfrm>
              <a:off x="9958883" y="3922125"/>
              <a:ext cx="100290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Quarterly</a:t>
              </a:r>
            </a:p>
            <a:p>
              <a:pPr algn="ctr"/>
              <a:r>
                <a:rPr lang="en-US" sz="1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Cycle</a:t>
              </a:r>
              <a:endPara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1743B0F-3ED7-B569-33B2-CC284960DBE9}"/>
              </a:ext>
            </a:extLst>
          </p:cNvPr>
          <p:cNvGrpSpPr/>
          <p:nvPr/>
        </p:nvGrpSpPr>
        <p:grpSpPr>
          <a:xfrm>
            <a:off x="3985" y="655248"/>
            <a:ext cx="5961069" cy="3518169"/>
            <a:chOff x="646261" y="1018971"/>
            <a:chExt cx="8789118" cy="4929805"/>
          </a:xfrm>
        </p:grpSpPr>
        <p:pic>
          <p:nvPicPr>
            <p:cNvPr id="5" name="Snagit_SNG82A">
              <a:extLst>
                <a:ext uri="{FF2B5EF4-FFF2-40B4-BE49-F238E27FC236}">
                  <a16:creationId xmlns:a16="http://schemas.microsoft.com/office/drawing/2014/main" id="{2FA4F3B1-F414-3CE4-FD37-94284CE0F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261" y="1018971"/>
              <a:ext cx="7542732" cy="4929805"/>
            </a:xfrm>
            <a:prstGeom prst="roundRect">
              <a:avLst>
                <a:gd name="adj" fmla="val 22454"/>
              </a:avLst>
            </a:prstGeom>
            <a:scene3d>
              <a:camera prst="isometricOffAxis2Left">
                <a:rot lat="1800000" lon="1200000" rev="0"/>
              </a:camera>
              <a:lightRig rig="threePt" dir="t"/>
            </a:scene3d>
          </p:spPr>
        </p:pic>
        <p:sp>
          <p:nvSpPr>
            <p:cNvPr id="11" name="Callout: Bent Line 10">
              <a:extLst>
                <a:ext uri="{FF2B5EF4-FFF2-40B4-BE49-F238E27FC236}">
                  <a16:creationId xmlns:a16="http://schemas.microsoft.com/office/drawing/2014/main" id="{9BE7F50E-26BC-7185-A6E6-DFEF28374544}"/>
                </a:ext>
              </a:extLst>
            </p:cNvPr>
            <p:cNvSpPr/>
            <p:nvPr/>
          </p:nvSpPr>
          <p:spPr>
            <a:xfrm>
              <a:off x="813723" y="5158244"/>
              <a:ext cx="1713245" cy="554801"/>
            </a:xfrm>
            <a:prstGeom prst="borderCallout2">
              <a:avLst>
                <a:gd name="adj1" fmla="val -6206"/>
                <a:gd name="adj2" fmla="val 34203"/>
                <a:gd name="adj3" fmla="val -177397"/>
                <a:gd name="adj4" fmla="val -670"/>
                <a:gd name="adj5" fmla="val -323644"/>
                <a:gd name="adj6" fmla="val 24213"/>
              </a:avLst>
            </a:prstGeom>
            <a:solidFill>
              <a:srgbClr val="0B4962"/>
            </a:solidFill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900" dirty="0"/>
                <a:t>Product may have up to 5 Features.</a:t>
              </a:r>
            </a:p>
          </p:txBody>
        </p:sp>
        <p:sp>
          <p:nvSpPr>
            <p:cNvPr id="12" name="Callout: Bent Line 11">
              <a:extLst>
                <a:ext uri="{FF2B5EF4-FFF2-40B4-BE49-F238E27FC236}">
                  <a16:creationId xmlns:a16="http://schemas.microsoft.com/office/drawing/2014/main" id="{E3A5FC79-AF12-7878-9885-68AAE1EDD285}"/>
                </a:ext>
              </a:extLst>
            </p:cNvPr>
            <p:cNvSpPr/>
            <p:nvPr/>
          </p:nvSpPr>
          <p:spPr>
            <a:xfrm>
              <a:off x="8129092" y="2793706"/>
              <a:ext cx="1306287" cy="554801"/>
            </a:xfrm>
            <a:prstGeom prst="borderCallout2">
              <a:avLst>
                <a:gd name="adj1" fmla="val 33640"/>
                <a:gd name="adj2" fmla="val -8026"/>
                <a:gd name="adj3" fmla="val 35415"/>
                <a:gd name="adj4" fmla="val -90112"/>
                <a:gd name="adj5" fmla="val 418611"/>
                <a:gd name="adj6" fmla="val -279731"/>
              </a:avLst>
            </a:prstGeom>
            <a:solidFill>
              <a:srgbClr val="0B4962"/>
            </a:solidFill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900" dirty="0"/>
                <a:t>May select up to 3 Markets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EB94896-81B8-8536-A0CD-79941D9732E9}"/>
                </a:ext>
              </a:extLst>
            </p:cNvPr>
            <p:cNvSpPr/>
            <p:nvPr/>
          </p:nvSpPr>
          <p:spPr>
            <a:xfrm>
              <a:off x="4870879" y="2483997"/>
              <a:ext cx="1968890" cy="81941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1" cap="none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VP range 0-7</a:t>
              </a:r>
            </a:p>
            <a:p>
              <a:pPr algn="ctr"/>
              <a:r>
                <a:rPr lang="en-US" sz="16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Max VP 35</a:t>
              </a:r>
              <a:endParaRPr lang="en-US" sz="1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7" name="Snagit_SNGOUT2136">
            <a:extLst>
              <a:ext uri="{FF2B5EF4-FFF2-40B4-BE49-F238E27FC236}">
                <a16:creationId xmlns:a16="http://schemas.microsoft.com/office/drawing/2014/main" id="{143A20DE-7887-6AD3-1227-7B8FEB0E0B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633" y="2445434"/>
            <a:ext cx="8413031" cy="3623685"/>
          </a:xfrm>
          <a:prstGeom prst="roundRect">
            <a:avLst/>
          </a:prstGeom>
        </p:spPr>
      </p:pic>
      <p:sp>
        <p:nvSpPr>
          <p:cNvPr id="13" name="Callout: Bent Line 12">
            <a:extLst>
              <a:ext uri="{FF2B5EF4-FFF2-40B4-BE49-F238E27FC236}">
                <a16:creationId xmlns:a16="http://schemas.microsoft.com/office/drawing/2014/main" id="{7D876E47-14E1-DE35-C44C-70D0F8E56EA5}"/>
              </a:ext>
            </a:extLst>
          </p:cNvPr>
          <p:cNvSpPr/>
          <p:nvPr/>
        </p:nvSpPr>
        <p:spPr>
          <a:xfrm>
            <a:off x="8660840" y="1828429"/>
            <a:ext cx="1306287" cy="554801"/>
          </a:xfrm>
          <a:prstGeom prst="borderCallout2">
            <a:avLst>
              <a:gd name="adj1" fmla="val 113331"/>
              <a:gd name="adj2" fmla="val 50820"/>
              <a:gd name="adj3" fmla="val 187553"/>
              <a:gd name="adj4" fmla="val 73734"/>
              <a:gd name="adj5" fmla="val 538470"/>
              <a:gd name="adj6" fmla="val 72936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Results of the Product Design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12EFF3F-D496-48B4-FEF8-695D96C95023}"/>
              </a:ext>
            </a:extLst>
          </p:cNvPr>
          <p:cNvSpPr/>
          <p:nvPr/>
        </p:nvSpPr>
        <p:spPr>
          <a:xfrm>
            <a:off x="7409836" y="4853354"/>
            <a:ext cx="553483" cy="29642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128B699-8033-C8DF-A6BF-70FBEF066050}"/>
              </a:ext>
            </a:extLst>
          </p:cNvPr>
          <p:cNvSpPr/>
          <p:nvPr/>
        </p:nvSpPr>
        <p:spPr>
          <a:xfrm>
            <a:off x="9193415" y="4853354"/>
            <a:ext cx="553483" cy="29642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BCB81A4-17EF-B4DD-8A2D-5A270C24FFFF}"/>
              </a:ext>
            </a:extLst>
          </p:cNvPr>
          <p:cNvSpPr/>
          <p:nvPr/>
        </p:nvSpPr>
        <p:spPr>
          <a:xfrm>
            <a:off x="10976994" y="4853036"/>
            <a:ext cx="553483" cy="29642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llout: Bent Line 18">
            <a:extLst>
              <a:ext uri="{FF2B5EF4-FFF2-40B4-BE49-F238E27FC236}">
                <a16:creationId xmlns:a16="http://schemas.microsoft.com/office/drawing/2014/main" id="{1358C0FE-1945-C4A9-9E7F-EB6F747C2B44}"/>
              </a:ext>
            </a:extLst>
          </p:cNvPr>
          <p:cNvSpPr/>
          <p:nvPr/>
        </p:nvSpPr>
        <p:spPr>
          <a:xfrm>
            <a:off x="3989196" y="5209454"/>
            <a:ext cx="1588475" cy="554801"/>
          </a:xfrm>
          <a:prstGeom prst="borderCallout2">
            <a:avLst>
              <a:gd name="adj1" fmla="val 62618"/>
              <a:gd name="adj2" fmla="val 101974"/>
              <a:gd name="adj3" fmla="val 125973"/>
              <a:gd name="adj4" fmla="val 134118"/>
              <a:gd name="adj5" fmla="val 1461"/>
              <a:gd name="adj6" fmla="val 214950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Market Population Current </a:t>
            </a:r>
            <a:r>
              <a:rPr lang="en-US" sz="1400" dirty="0" err="1"/>
              <a:t>Qtr</a:t>
            </a:r>
            <a:endParaRPr lang="en-US" sz="1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773755-9DD7-DE5E-6FC5-241B698761A1}"/>
              </a:ext>
            </a:extLst>
          </p:cNvPr>
          <p:cNvSpPr/>
          <p:nvPr/>
        </p:nvSpPr>
        <p:spPr>
          <a:xfrm>
            <a:off x="5853559" y="2641015"/>
            <a:ext cx="3961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Maximize VP</a:t>
            </a:r>
          </a:p>
        </p:txBody>
      </p:sp>
      <p:pic>
        <p:nvPicPr>
          <p:cNvPr id="22" name="Picture 21" descr="Shape, arrow&#10;&#10;Description automatically generated">
            <a:extLst>
              <a:ext uri="{FF2B5EF4-FFF2-40B4-BE49-F238E27FC236}">
                <a16:creationId xmlns:a16="http://schemas.microsoft.com/office/drawing/2014/main" id="{8578FD81-A411-427C-79F6-F4D0D3A88D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82177" y="4067971"/>
            <a:ext cx="1322949" cy="12258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E67E6B-45F7-0F45-0AB5-A373A2B61DEA}"/>
              </a:ext>
            </a:extLst>
          </p:cNvPr>
          <p:cNvSpPr/>
          <p:nvPr/>
        </p:nvSpPr>
        <p:spPr>
          <a:xfrm rot="20627467">
            <a:off x="575087" y="4272299"/>
            <a:ext cx="26134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Results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Or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Adjust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8515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nagit_SNG855">
            <a:extLst>
              <a:ext uri="{FF2B5EF4-FFF2-40B4-BE49-F238E27FC236}">
                <a16:creationId xmlns:a16="http://schemas.microsoft.com/office/drawing/2014/main" id="{C785AF1C-A649-3EC0-BEFB-261CCC19A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525" y="966649"/>
            <a:ext cx="7701094" cy="5090762"/>
          </a:xfrm>
          <a:prstGeom prst="round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A24E3B-0DC7-2C42-1917-BD1C8F68D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490" y="200025"/>
            <a:ext cx="10515600" cy="775363"/>
          </a:xfrm>
        </p:spPr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 Into Your Main Screen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C5FF6A-E249-0E96-A6AB-6F2C23A7C6C6}"/>
              </a:ext>
            </a:extLst>
          </p:cNvPr>
          <p:cNvGrpSpPr/>
          <p:nvPr/>
        </p:nvGrpSpPr>
        <p:grpSpPr>
          <a:xfrm>
            <a:off x="9746898" y="483022"/>
            <a:ext cx="2351314" cy="1622809"/>
            <a:chOff x="9284677" y="3356148"/>
            <a:chExt cx="2351314" cy="1622809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AA7F7074-E587-D714-BD7B-44C6729DC680}"/>
                </a:ext>
              </a:extLst>
            </p:cNvPr>
            <p:cNvGraphicFramePr/>
            <p:nvPr/>
          </p:nvGraphicFramePr>
          <p:xfrm>
            <a:off x="9284677" y="3356148"/>
            <a:ext cx="2351314" cy="162280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57FAE3-B007-EF5C-A568-30C9184A9C84}"/>
                </a:ext>
              </a:extLst>
            </p:cNvPr>
            <p:cNvSpPr/>
            <p:nvPr/>
          </p:nvSpPr>
          <p:spPr>
            <a:xfrm>
              <a:off x="9958883" y="3922125"/>
              <a:ext cx="100290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Quarterly</a:t>
              </a:r>
            </a:p>
            <a:p>
              <a:pPr algn="ctr"/>
              <a:r>
                <a:rPr lang="en-US" sz="1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Cycle</a:t>
              </a:r>
              <a:endPara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8" name="Callout: Bent Line 7">
            <a:extLst>
              <a:ext uri="{FF2B5EF4-FFF2-40B4-BE49-F238E27FC236}">
                <a16:creationId xmlns:a16="http://schemas.microsoft.com/office/drawing/2014/main" id="{8D6B44E0-3E67-FB31-6CCC-5BD8991219F3}"/>
              </a:ext>
            </a:extLst>
          </p:cNvPr>
          <p:cNvSpPr/>
          <p:nvPr/>
        </p:nvSpPr>
        <p:spPr>
          <a:xfrm>
            <a:off x="155748" y="1356373"/>
            <a:ext cx="1999623" cy="1803834"/>
          </a:xfrm>
          <a:prstGeom prst="borderCallout2">
            <a:avLst>
              <a:gd name="adj1" fmla="val 59395"/>
              <a:gd name="adj2" fmla="val 104691"/>
              <a:gd name="adj3" fmla="val 73715"/>
              <a:gd name="adj4" fmla="val 124239"/>
              <a:gd name="adj5" fmla="val 39055"/>
              <a:gd name="adj6" fmla="val 203081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u="sng" dirty="0"/>
              <a:t>Your Quarterly Results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Cash in Bank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QOH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GM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Revenue in Markets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Units Sold in Markets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Market Share</a:t>
            </a:r>
          </a:p>
          <a:p>
            <a:pPr algn="ctr"/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Growth?</a:t>
            </a:r>
          </a:p>
        </p:txBody>
      </p:sp>
      <p:sp>
        <p:nvSpPr>
          <p:cNvPr id="9" name="Callout: Bent Line 8">
            <a:extLst>
              <a:ext uri="{FF2B5EF4-FFF2-40B4-BE49-F238E27FC236}">
                <a16:creationId xmlns:a16="http://schemas.microsoft.com/office/drawing/2014/main" id="{46C72F34-88F4-C707-791C-0ABF1F3E75C5}"/>
              </a:ext>
            </a:extLst>
          </p:cNvPr>
          <p:cNvSpPr/>
          <p:nvPr/>
        </p:nvSpPr>
        <p:spPr>
          <a:xfrm>
            <a:off x="303961" y="4494685"/>
            <a:ext cx="1527351" cy="554801"/>
          </a:xfrm>
          <a:prstGeom prst="borderCallout2">
            <a:avLst>
              <a:gd name="adj1" fmla="val 112425"/>
              <a:gd name="adj2" fmla="val 57957"/>
              <a:gd name="adj3" fmla="val 159479"/>
              <a:gd name="adj4" fmla="val 66673"/>
              <a:gd name="adj5" fmla="val 104696"/>
              <a:gd name="adj6" fmla="val 148393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Results for the current Quarter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0362DB-A0D1-9CEA-3E5E-4302790576A1}"/>
              </a:ext>
            </a:extLst>
          </p:cNvPr>
          <p:cNvSpPr/>
          <p:nvPr/>
        </p:nvSpPr>
        <p:spPr>
          <a:xfrm>
            <a:off x="2722705" y="4494685"/>
            <a:ext cx="63353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Main Screen</a:t>
            </a:r>
          </a:p>
          <a:p>
            <a:pPr algn="ctr"/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Analysis </a:t>
            </a:r>
            <a:r>
              <a:rPr lang="en-US" sz="4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Qtr</a:t>
            </a:r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2, </a:t>
            </a:r>
            <a:r>
              <a:rPr lang="en-US" sz="4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Qtr</a:t>
            </a:r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3 &amp; </a:t>
            </a:r>
            <a:r>
              <a:rPr lang="en-US" sz="4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Qtr</a:t>
            </a:r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4</a:t>
            </a:r>
            <a:endParaRPr lang="en-U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2B6D0851-0A03-3789-0FC9-7466CFC5FADF}"/>
              </a:ext>
            </a:extLst>
          </p:cNvPr>
          <p:cNvSpPr/>
          <p:nvPr/>
        </p:nvSpPr>
        <p:spPr>
          <a:xfrm>
            <a:off x="10102778" y="2704589"/>
            <a:ext cx="1995434" cy="1622809"/>
          </a:xfrm>
          <a:prstGeom prst="borderCallout2">
            <a:avLst>
              <a:gd name="adj1" fmla="val 112425"/>
              <a:gd name="adj2" fmla="val 57957"/>
              <a:gd name="adj3" fmla="val 128311"/>
              <a:gd name="adj4" fmla="val -15525"/>
              <a:gd name="adj5" fmla="val 111106"/>
              <a:gd name="adj6" fmla="val -89657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u="sng" dirty="0"/>
              <a:t>Quarter 2, 3 and 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QOH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Revenue in Markets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Units Sold in Markets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Market Share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Cash Analysis</a:t>
            </a:r>
          </a:p>
          <a:p>
            <a:pPr algn="ctr"/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Gap Analysis</a:t>
            </a:r>
          </a:p>
        </p:txBody>
      </p:sp>
    </p:spTree>
    <p:extLst>
      <p:ext uri="{BB962C8B-B14F-4D97-AF65-F5344CB8AC3E}">
        <p14:creationId xmlns:p14="http://schemas.microsoft.com/office/powerpoint/2010/main" val="247636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24E3B-0DC7-2C42-1917-BD1C8F68D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490" y="200025"/>
            <a:ext cx="10515600" cy="7753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 Redesign and Market Changes</a:t>
            </a:r>
          </a:p>
        </p:txBody>
      </p:sp>
      <p:pic>
        <p:nvPicPr>
          <p:cNvPr id="5" name="Snagit_SNG82A">
            <a:extLst>
              <a:ext uri="{FF2B5EF4-FFF2-40B4-BE49-F238E27FC236}">
                <a16:creationId xmlns:a16="http://schemas.microsoft.com/office/drawing/2014/main" id="{2FA4F3B1-F414-3CE4-FD37-94284CE0F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5" y="975388"/>
            <a:ext cx="7542731" cy="4929805"/>
          </a:xfrm>
          <a:prstGeom prst="roundRect">
            <a:avLst>
              <a:gd name="adj" fmla="val 7713"/>
            </a:avLst>
          </a:prstGeom>
        </p:spPr>
      </p:pic>
      <p:pic>
        <p:nvPicPr>
          <p:cNvPr id="14" name="Snagit_SNGOUT2136">
            <a:extLst>
              <a:ext uri="{FF2B5EF4-FFF2-40B4-BE49-F238E27FC236}">
                <a16:creationId xmlns:a16="http://schemas.microsoft.com/office/drawing/2014/main" id="{01446499-A7B5-5849-9931-1E7C85013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892" y="2843827"/>
            <a:ext cx="5823798" cy="2508443"/>
          </a:xfrm>
          <a:prstGeom prst="roundRect">
            <a:avLst>
              <a:gd name="adj" fmla="val 22454"/>
            </a:avLst>
          </a:prstGeom>
          <a:scene3d>
            <a:camera prst="isometricOffAxis2Left">
              <a:rot lat="1800000" lon="1200000" rev="0"/>
            </a:camera>
            <a:lightRig rig="threePt" dir="t"/>
          </a:scene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E67E6B-45F7-0F45-0AB5-A373A2B61DEA}"/>
              </a:ext>
            </a:extLst>
          </p:cNvPr>
          <p:cNvSpPr/>
          <p:nvPr/>
        </p:nvSpPr>
        <p:spPr>
          <a:xfrm rot="510398">
            <a:off x="8691155" y="3778637"/>
            <a:ext cx="2245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Results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721264-A01C-759F-298B-2A175F1D87A8}"/>
              </a:ext>
            </a:extLst>
          </p:cNvPr>
          <p:cNvGrpSpPr/>
          <p:nvPr/>
        </p:nvGrpSpPr>
        <p:grpSpPr>
          <a:xfrm>
            <a:off x="9635163" y="587706"/>
            <a:ext cx="2426473" cy="1611656"/>
            <a:chOff x="9284677" y="3356148"/>
            <a:chExt cx="2351314" cy="1622809"/>
          </a:xfrm>
        </p:grpSpPr>
        <p:graphicFrame>
          <p:nvGraphicFramePr>
            <p:cNvPr id="9" name="Diagram 8">
              <a:extLst>
                <a:ext uri="{FF2B5EF4-FFF2-40B4-BE49-F238E27FC236}">
                  <a16:creationId xmlns:a16="http://schemas.microsoft.com/office/drawing/2014/main" id="{CEFF9299-5D44-C48E-4693-9319ABB4F315}"/>
                </a:ext>
              </a:extLst>
            </p:cNvPr>
            <p:cNvGraphicFramePr/>
            <p:nvPr/>
          </p:nvGraphicFramePr>
          <p:xfrm>
            <a:off x="9284677" y="3356148"/>
            <a:ext cx="2351314" cy="162280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A549762-6E0A-DB81-9101-1CF0A86DA883}"/>
                </a:ext>
              </a:extLst>
            </p:cNvPr>
            <p:cNvSpPr/>
            <p:nvPr/>
          </p:nvSpPr>
          <p:spPr>
            <a:xfrm>
              <a:off x="9958883" y="3922125"/>
              <a:ext cx="100290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Quarterly</a:t>
              </a:r>
            </a:p>
            <a:p>
              <a:pPr algn="ctr"/>
              <a:r>
                <a:rPr lang="en-US" sz="1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Cycle</a:t>
              </a:r>
              <a:endPara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9BE7F50E-26BC-7185-A6E6-DFEF28374544}"/>
              </a:ext>
            </a:extLst>
          </p:cNvPr>
          <p:cNvSpPr/>
          <p:nvPr/>
        </p:nvSpPr>
        <p:spPr>
          <a:xfrm>
            <a:off x="366763" y="5230166"/>
            <a:ext cx="1713245" cy="554801"/>
          </a:xfrm>
          <a:prstGeom prst="borderCallout2">
            <a:avLst>
              <a:gd name="adj1" fmla="val -6206"/>
              <a:gd name="adj2" fmla="val 34203"/>
              <a:gd name="adj3" fmla="val -177397"/>
              <a:gd name="adj4" fmla="val -670"/>
              <a:gd name="adj5" fmla="val -323644"/>
              <a:gd name="adj6" fmla="val 24213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Product may have up to 5 Features.</a:t>
            </a:r>
          </a:p>
        </p:txBody>
      </p:sp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E3A5FC79-AF12-7878-9885-68AAE1EDD285}"/>
              </a:ext>
            </a:extLst>
          </p:cNvPr>
          <p:cNvSpPr/>
          <p:nvPr/>
        </p:nvSpPr>
        <p:spPr>
          <a:xfrm>
            <a:off x="8409052" y="5471327"/>
            <a:ext cx="1584034" cy="396088"/>
          </a:xfrm>
          <a:prstGeom prst="borderCallout2">
            <a:avLst>
              <a:gd name="adj1" fmla="val 33640"/>
              <a:gd name="adj2" fmla="val -8026"/>
              <a:gd name="adj3" fmla="val 35415"/>
              <a:gd name="adj4" fmla="val -90112"/>
              <a:gd name="adj5" fmla="val -47085"/>
              <a:gd name="adj6" fmla="val -144929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Revise the Markets</a:t>
            </a:r>
          </a:p>
        </p:txBody>
      </p:sp>
      <p:sp>
        <p:nvSpPr>
          <p:cNvPr id="13" name="Callout: Bent Line 12">
            <a:extLst>
              <a:ext uri="{FF2B5EF4-FFF2-40B4-BE49-F238E27FC236}">
                <a16:creationId xmlns:a16="http://schemas.microsoft.com/office/drawing/2014/main" id="{7D876E47-14E1-DE35-C44C-70D0F8E56EA5}"/>
              </a:ext>
            </a:extLst>
          </p:cNvPr>
          <p:cNvSpPr/>
          <p:nvPr/>
        </p:nvSpPr>
        <p:spPr>
          <a:xfrm>
            <a:off x="10685583" y="2487183"/>
            <a:ext cx="1306287" cy="554801"/>
          </a:xfrm>
          <a:prstGeom prst="borderCallout2">
            <a:avLst>
              <a:gd name="adj1" fmla="val 33640"/>
              <a:gd name="adj2" fmla="val -8026"/>
              <a:gd name="adj3" fmla="val 176686"/>
              <a:gd name="adj4" fmla="val -21266"/>
              <a:gd name="adj5" fmla="val 198877"/>
              <a:gd name="adj6" fmla="val -69371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Results of the Product Design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B94896-81B8-8536-A0CD-79941D9732E9}"/>
              </a:ext>
            </a:extLst>
          </p:cNvPr>
          <p:cNvSpPr/>
          <p:nvPr/>
        </p:nvSpPr>
        <p:spPr>
          <a:xfrm>
            <a:off x="4653235" y="2483997"/>
            <a:ext cx="240418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VP range 0-7</a:t>
            </a:r>
          </a:p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Max VP 35</a:t>
            </a:r>
          </a:p>
          <a:p>
            <a:pPr algn="ctr"/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 Markets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E87C06-E323-6CC5-76BD-F575820A62CF}"/>
              </a:ext>
            </a:extLst>
          </p:cNvPr>
          <p:cNvSpPr/>
          <p:nvPr/>
        </p:nvSpPr>
        <p:spPr>
          <a:xfrm rot="20757224">
            <a:off x="584476" y="2204089"/>
            <a:ext cx="64393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31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If allowed and deemed necessary, </a:t>
            </a:r>
            <a:r>
              <a:rPr lang="en-US" sz="2400" b="1" u="sng" cap="none" spc="0" dirty="0">
                <a:ln w="31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revise</a:t>
            </a:r>
            <a:r>
              <a:rPr lang="en-US" sz="2400" b="1" cap="none" spc="0" dirty="0">
                <a:ln w="31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product</a:t>
            </a:r>
          </a:p>
        </p:txBody>
      </p:sp>
    </p:spTree>
    <p:extLst>
      <p:ext uri="{BB962C8B-B14F-4D97-AF65-F5344CB8AC3E}">
        <p14:creationId xmlns:p14="http://schemas.microsoft.com/office/powerpoint/2010/main" val="93236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nagit_SNGOUT2138">
            <a:extLst>
              <a:ext uri="{FF2B5EF4-FFF2-40B4-BE49-F238E27FC236}">
                <a16:creationId xmlns:a16="http://schemas.microsoft.com/office/drawing/2014/main" id="{57CA56A3-E977-4DBA-B405-F0FE2D9FDF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9" r="22351"/>
          <a:stretch/>
        </p:blipFill>
        <p:spPr>
          <a:xfrm>
            <a:off x="2158549" y="922507"/>
            <a:ext cx="7134684" cy="5228841"/>
          </a:xfrm>
          <a:prstGeom prst="roundRect">
            <a:avLst>
              <a:gd name="adj" fmla="val 8401"/>
            </a:avLst>
          </a:prstGeom>
          <a:ln>
            <a:solidFill>
              <a:schemeClr val="bg2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09F84B-8A78-7380-2641-A3A6749C2D00}"/>
              </a:ext>
            </a:extLst>
          </p:cNvPr>
          <p:cNvGrpSpPr/>
          <p:nvPr/>
        </p:nvGrpSpPr>
        <p:grpSpPr>
          <a:xfrm>
            <a:off x="9829542" y="672385"/>
            <a:ext cx="2351314" cy="1622809"/>
            <a:chOff x="9284677" y="3356148"/>
            <a:chExt cx="2351314" cy="1622809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16D8D6DA-7BFF-9C36-1093-8214E49B5081}"/>
                </a:ext>
              </a:extLst>
            </p:cNvPr>
            <p:cNvGraphicFramePr/>
            <p:nvPr/>
          </p:nvGraphicFramePr>
          <p:xfrm>
            <a:off x="9284677" y="3356148"/>
            <a:ext cx="2351314" cy="162280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CD7493F-94D2-F725-8E50-03FD43E269F4}"/>
                </a:ext>
              </a:extLst>
            </p:cNvPr>
            <p:cNvSpPr/>
            <p:nvPr/>
          </p:nvSpPr>
          <p:spPr>
            <a:xfrm>
              <a:off x="9958883" y="3922125"/>
              <a:ext cx="100290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Quarterly</a:t>
              </a:r>
            </a:p>
            <a:p>
              <a:pPr algn="ctr"/>
              <a:r>
                <a:rPr lang="en-US" sz="1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Cycle</a:t>
              </a:r>
              <a:endPara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EA24E3B-0DC7-2C42-1917-BD1C8F68D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17" y="73325"/>
            <a:ext cx="10958565" cy="7753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 Plans, Promotional Budgets, Price  and Projections</a:t>
            </a:r>
          </a:p>
        </p:txBody>
      </p:sp>
      <p:sp>
        <p:nvSpPr>
          <p:cNvPr id="9" name="Callout: Bent Line 8">
            <a:extLst>
              <a:ext uri="{FF2B5EF4-FFF2-40B4-BE49-F238E27FC236}">
                <a16:creationId xmlns:a16="http://schemas.microsoft.com/office/drawing/2014/main" id="{66A7F1DA-0C59-0E84-CA53-BC669DA1E2FC}"/>
              </a:ext>
            </a:extLst>
          </p:cNvPr>
          <p:cNvSpPr/>
          <p:nvPr/>
        </p:nvSpPr>
        <p:spPr>
          <a:xfrm>
            <a:off x="139000" y="4155631"/>
            <a:ext cx="2687935" cy="854418"/>
          </a:xfrm>
          <a:prstGeom prst="borderCallout2">
            <a:avLst>
              <a:gd name="adj1" fmla="val 15528"/>
              <a:gd name="adj2" fmla="val 105390"/>
              <a:gd name="adj3" fmla="val 4953"/>
              <a:gd name="adj4" fmla="val 138338"/>
              <a:gd name="adj5" fmla="val 85562"/>
              <a:gd name="adj6" fmla="val 196486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Ad Campaign Effectiveness. If low see if a new ad Campaign with a higher effectiveness can be developed</a:t>
            </a:r>
          </a:p>
        </p:txBody>
      </p:sp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D46EB7DE-435F-22E1-E6E2-18DE056D2EF1}"/>
              </a:ext>
            </a:extLst>
          </p:cNvPr>
          <p:cNvSpPr/>
          <p:nvPr/>
        </p:nvSpPr>
        <p:spPr>
          <a:xfrm>
            <a:off x="527538" y="5330349"/>
            <a:ext cx="1307963" cy="448678"/>
          </a:xfrm>
          <a:prstGeom prst="borderCallout2">
            <a:avLst>
              <a:gd name="adj1" fmla="val 61713"/>
              <a:gd name="adj2" fmla="val 104650"/>
              <a:gd name="adj3" fmla="val 110577"/>
              <a:gd name="adj4" fmla="val 157402"/>
              <a:gd name="adj5" fmla="val 105603"/>
              <a:gd name="adj6" fmla="val 292436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Determine a Retail Price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1D1E82-3731-2E46-0A5B-1F3CA1AE8776}"/>
              </a:ext>
            </a:extLst>
          </p:cNvPr>
          <p:cNvSpPr/>
          <p:nvPr/>
        </p:nvSpPr>
        <p:spPr>
          <a:xfrm>
            <a:off x="4732593" y="1356373"/>
            <a:ext cx="371774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Effectiveness range 0-7</a:t>
            </a:r>
          </a:p>
          <a:p>
            <a:pPr algn="ctr"/>
            <a:r>
              <a:rPr lang="en-US" sz="24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Max Effectiveness 21</a:t>
            </a:r>
          </a:p>
          <a:p>
            <a:pPr algn="ctr"/>
            <a:r>
              <a:rPr lang="en-US" sz="1600" b="1" cap="none" spc="50" dirty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For your previously selected 3 Markets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345F46-4B3B-955A-F361-FA3467C8B680}"/>
              </a:ext>
            </a:extLst>
          </p:cNvPr>
          <p:cNvSpPr/>
          <p:nvPr/>
        </p:nvSpPr>
        <p:spPr>
          <a:xfrm>
            <a:off x="2338176" y="1324000"/>
            <a:ext cx="505938" cy="1343837"/>
          </a:xfrm>
          <a:prstGeom prst="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llout: Bent Line 7">
            <a:extLst>
              <a:ext uri="{FF2B5EF4-FFF2-40B4-BE49-F238E27FC236}">
                <a16:creationId xmlns:a16="http://schemas.microsoft.com/office/drawing/2014/main" id="{3D03168E-2C41-9260-42C1-D13CFF5C706E}"/>
              </a:ext>
            </a:extLst>
          </p:cNvPr>
          <p:cNvSpPr/>
          <p:nvPr/>
        </p:nvSpPr>
        <p:spPr>
          <a:xfrm>
            <a:off x="767994" y="1078973"/>
            <a:ext cx="1429946" cy="554801"/>
          </a:xfrm>
          <a:prstGeom prst="borderCallout2">
            <a:avLst>
              <a:gd name="adj1" fmla="val 112425"/>
              <a:gd name="adj2" fmla="val 57957"/>
              <a:gd name="adj3" fmla="val 125973"/>
              <a:gd name="adj4" fmla="val 92878"/>
              <a:gd name="adj5" fmla="val 160843"/>
              <a:gd name="adj6" fmla="val 116002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Up to 3 Ad Plans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264C74B-082C-A829-92B3-2FDB37D795D1}"/>
              </a:ext>
            </a:extLst>
          </p:cNvPr>
          <p:cNvSpPr/>
          <p:nvPr/>
        </p:nvSpPr>
        <p:spPr>
          <a:xfrm>
            <a:off x="8012730" y="4822891"/>
            <a:ext cx="553483" cy="29642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90E657-C7EA-140F-F145-3E7A1D351145}"/>
              </a:ext>
            </a:extLst>
          </p:cNvPr>
          <p:cNvSpPr/>
          <p:nvPr/>
        </p:nvSpPr>
        <p:spPr>
          <a:xfrm>
            <a:off x="6691372" y="4817549"/>
            <a:ext cx="553483" cy="29642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3E55D19-2E5C-EBB3-65C8-9E89413C29ED}"/>
              </a:ext>
            </a:extLst>
          </p:cNvPr>
          <p:cNvSpPr/>
          <p:nvPr/>
        </p:nvSpPr>
        <p:spPr>
          <a:xfrm>
            <a:off x="5370014" y="4806865"/>
            <a:ext cx="553483" cy="29642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01E48A-2B72-FE54-3308-4A55B5C959F4}"/>
              </a:ext>
            </a:extLst>
          </p:cNvPr>
          <p:cNvSpPr/>
          <p:nvPr/>
        </p:nvSpPr>
        <p:spPr>
          <a:xfrm>
            <a:off x="4972519" y="5237809"/>
            <a:ext cx="4035828" cy="645501"/>
          </a:xfrm>
          <a:prstGeom prst="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llout: Bent Line 9">
            <a:extLst>
              <a:ext uri="{FF2B5EF4-FFF2-40B4-BE49-F238E27FC236}">
                <a16:creationId xmlns:a16="http://schemas.microsoft.com/office/drawing/2014/main" id="{00CAEB84-72EC-3F21-2463-3CBA52171CC1}"/>
              </a:ext>
            </a:extLst>
          </p:cNvPr>
          <p:cNvSpPr/>
          <p:nvPr/>
        </p:nvSpPr>
        <p:spPr>
          <a:xfrm>
            <a:off x="9324866" y="3346102"/>
            <a:ext cx="2773345" cy="683140"/>
          </a:xfrm>
          <a:prstGeom prst="borderCallout2">
            <a:avLst>
              <a:gd name="adj1" fmla="val 97936"/>
              <a:gd name="adj2" fmla="val 46761"/>
              <a:gd name="adj3" fmla="val 157888"/>
              <a:gd name="adj4" fmla="val 2625"/>
              <a:gd name="adj5" fmla="val 285944"/>
              <a:gd name="adj6" fmla="val -22198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Promotional Budgets for each Ad Campaign. Consider effectiveness, Product VP and population</a:t>
            </a:r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778F439E-46E9-DAAF-1923-A892C3482F53}"/>
              </a:ext>
            </a:extLst>
          </p:cNvPr>
          <p:cNvSpPr/>
          <p:nvPr/>
        </p:nvSpPr>
        <p:spPr>
          <a:xfrm>
            <a:off x="9813887" y="4647208"/>
            <a:ext cx="2284324" cy="683140"/>
          </a:xfrm>
          <a:prstGeom prst="borderCallout2">
            <a:avLst>
              <a:gd name="adj1" fmla="val 97936"/>
              <a:gd name="adj2" fmla="val 46761"/>
              <a:gd name="adj3" fmla="val 139797"/>
              <a:gd name="adj4" fmla="val 29171"/>
              <a:gd name="adj5" fmla="val 159953"/>
              <a:gd name="adj6" fmla="val -37509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Quantity of Product (units) to order for sale. Take into consideration any QOH</a:t>
            </a:r>
          </a:p>
        </p:txBody>
      </p:sp>
    </p:spTree>
    <p:extLst>
      <p:ext uri="{BB962C8B-B14F-4D97-AF65-F5344CB8AC3E}">
        <p14:creationId xmlns:p14="http://schemas.microsoft.com/office/powerpoint/2010/main" val="216400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nagit_SNG831">
            <a:extLst>
              <a:ext uri="{FF2B5EF4-FFF2-40B4-BE49-F238E27FC236}">
                <a16:creationId xmlns:a16="http://schemas.microsoft.com/office/drawing/2014/main" id="{4720F183-758C-E8FD-C4C9-972DC7409A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52"/>
          <a:stretch/>
        </p:blipFill>
        <p:spPr>
          <a:xfrm>
            <a:off x="5185210" y="1899769"/>
            <a:ext cx="6238796" cy="4211177"/>
          </a:xfrm>
          <a:prstGeom prst="round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A24E3B-0DC7-2C42-1917-BD1C8F68D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489" y="200025"/>
            <a:ext cx="10958565" cy="7753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Capital Sources and HR Expenses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CB1A0B-C7BA-625B-0417-70011F83E0B9}"/>
              </a:ext>
            </a:extLst>
          </p:cNvPr>
          <p:cNvGrpSpPr/>
          <p:nvPr/>
        </p:nvGrpSpPr>
        <p:grpSpPr>
          <a:xfrm>
            <a:off x="9746898" y="483022"/>
            <a:ext cx="2351314" cy="1622809"/>
            <a:chOff x="9284677" y="3356148"/>
            <a:chExt cx="2351314" cy="1622809"/>
          </a:xfrm>
        </p:grpSpPr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D0B10FBC-A648-7AC6-741C-85A3AD249FA4}"/>
                </a:ext>
              </a:extLst>
            </p:cNvPr>
            <p:cNvGraphicFramePr/>
            <p:nvPr/>
          </p:nvGraphicFramePr>
          <p:xfrm>
            <a:off x="9284677" y="3356148"/>
            <a:ext cx="2351314" cy="162280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A479F1-4E27-0D89-D428-CDDBF9199189}"/>
                </a:ext>
              </a:extLst>
            </p:cNvPr>
            <p:cNvSpPr/>
            <p:nvPr/>
          </p:nvSpPr>
          <p:spPr>
            <a:xfrm>
              <a:off x="9958883" y="3922125"/>
              <a:ext cx="100290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Quarterly</a:t>
              </a:r>
            </a:p>
            <a:p>
              <a:pPr algn="ctr"/>
              <a:r>
                <a:rPr lang="en-US" sz="1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Cycle</a:t>
              </a:r>
              <a:endPara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4" name="Snagit_SNG831">
            <a:extLst>
              <a:ext uri="{FF2B5EF4-FFF2-40B4-BE49-F238E27FC236}">
                <a16:creationId xmlns:a16="http://schemas.microsoft.com/office/drawing/2014/main" id="{0EAFABE3-152A-A7E4-DAAC-D4DFF26DDB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55"/>
          <a:stretch/>
        </p:blipFill>
        <p:spPr>
          <a:xfrm>
            <a:off x="136629" y="821454"/>
            <a:ext cx="4886881" cy="3996731"/>
          </a:xfrm>
          <a:prstGeom prst="ellipse">
            <a:avLst/>
          </a:prstGeom>
        </p:spPr>
      </p:pic>
      <p:sp>
        <p:nvSpPr>
          <p:cNvPr id="10" name="Callout: Bent Line 9">
            <a:extLst>
              <a:ext uri="{FF2B5EF4-FFF2-40B4-BE49-F238E27FC236}">
                <a16:creationId xmlns:a16="http://schemas.microsoft.com/office/drawing/2014/main" id="{A81825B6-234E-C8A7-EA83-462A4C9FAFB1}"/>
              </a:ext>
            </a:extLst>
          </p:cNvPr>
          <p:cNvSpPr/>
          <p:nvPr/>
        </p:nvSpPr>
        <p:spPr>
          <a:xfrm>
            <a:off x="750274" y="5149625"/>
            <a:ext cx="1802007" cy="554801"/>
          </a:xfrm>
          <a:prstGeom prst="borderCallout2">
            <a:avLst>
              <a:gd name="adj1" fmla="val -8923"/>
              <a:gd name="adj2" fmla="val 60434"/>
              <a:gd name="adj3" fmla="val -131213"/>
              <a:gd name="adj4" fmla="val 73867"/>
              <a:gd name="adj5" fmla="val -334511"/>
              <a:gd name="adj6" fmla="val 201992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Review the Cash Flow</a:t>
            </a:r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ED4A7F79-7398-EFD7-FD7F-16E8EFCD069D}"/>
              </a:ext>
            </a:extLst>
          </p:cNvPr>
          <p:cNvSpPr/>
          <p:nvPr/>
        </p:nvSpPr>
        <p:spPr>
          <a:xfrm>
            <a:off x="3567165" y="5148432"/>
            <a:ext cx="1075173" cy="308319"/>
          </a:xfrm>
          <a:prstGeom prst="borderCallout2">
            <a:avLst>
              <a:gd name="adj1" fmla="val -8923"/>
              <a:gd name="adj2" fmla="val 60434"/>
              <a:gd name="adj3" fmla="val -118177"/>
              <a:gd name="adj4" fmla="val 100970"/>
              <a:gd name="adj5" fmla="val -318896"/>
              <a:gd name="adj6" fmla="val 255925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HR Expense</a:t>
            </a:r>
          </a:p>
        </p:txBody>
      </p:sp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82DE5DAA-2A47-5831-B8EA-DCCA27B0C688}"/>
              </a:ext>
            </a:extLst>
          </p:cNvPr>
          <p:cNvSpPr/>
          <p:nvPr/>
        </p:nvSpPr>
        <p:spPr>
          <a:xfrm>
            <a:off x="7168492" y="1268804"/>
            <a:ext cx="1824905" cy="497968"/>
          </a:xfrm>
          <a:prstGeom prst="borderCallout2">
            <a:avLst>
              <a:gd name="adj1" fmla="val 118181"/>
              <a:gd name="adj2" fmla="val 60901"/>
              <a:gd name="adj3" fmla="val 260485"/>
              <a:gd name="adj4" fmla="val 57894"/>
              <a:gd name="adj5" fmla="val 403715"/>
              <a:gd name="adj6" fmla="val 92733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Sources of Funds and available amounts</a:t>
            </a:r>
          </a:p>
        </p:txBody>
      </p:sp>
      <p:sp>
        <p:nvSpPr>
          <p:cNvPr id="14" name="Callout: Bent Line 13">
            <a:extLst>
              <a:ext uri="{FF2B5EF4-FFF2-40B4-BE49-F238E27FC236}">
                <a16:creationId xmlns:a16="http://schemas.microsoft.com/office/drawing/2014/main" id="{FDB0B5B5-62B4-CCA0-3245-B331EBCB1B01}"/>
              </a:ext>
            </a:extLst>
          </p:cNvPr>
          <p:cNvSpPr/>
          <p:nvPr/>
        </p:nvSpPr>
        <p:spPr>
          <a:xfrm>
            <a:off x="3596875" y="5682761"/>
            <a:ext cx="1075173" cy="308319"/>
          </a:xfrm>
          <a:prstGeom prst="borderCallout2">
            <a:avLst>
              <a:gd name="adj1" fmla="val 33445"/>
              <a:gd name="adj2" fmla="val 108098"/>
              <a:gd name="adj3" fmla="val 56184"/>
              <a:gd name="adj4" fmla="val 127138"/>
              <a:gd name="adj5" fmla="val -141276"/>
              <a:gd name="adj6" fmla="val 347981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Stock Sales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919E01-0E9F-804C-1C64-E4D75DE28A25}"/>
              </a:ext>
            </a:extLst>
          </p:cNvPr>
          <p:cNvSpPr/>
          <p:nvPr/>
        </p:nvSpPr>
        <p:spPr>
          <a:xfrm>
            <a:off x="10421103" y="2981978"/>
            <a:ext cx="1044065" cy="1343837"/>
          </a:xfrm>
          <a:prstGeom prst="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7A914E-69A0-E619-A816-7312F04730F9}"/>
              </a:ext>
            </a:extLst>
          </p:cNvPr>
          <p:cNvSpPr/>
          <p:nvPr/>
        </p:nvSpPr>
        <p:spPr>
          <a:xfrm>
            <a:off x="10669586" y="5032508"/>
            <a:ext cx="772140" cy="589546"/>
          </a:xfrm>
          <a:prstGeom prst="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62D50F00-6F8C-D247-B12A-3F1C0FD24013}"/>
              </a:ext>
            </a:extLst>
          </p:cNvPr>
          <p:cNvSpPr/>
          <p:nvPr/>
        </p:nvSpPr>
        <p:spPr>
          <a:xfrm>
            <a:off x="1341455" y="3185327"/>
            <a:ext cx="205286" cy="185894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0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BBB9C-EA6F-4701-CF02-B4B13AE2C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163" y="418772"/>
            <a:ext cx="4291771" cy="935740"/>
          </a:xfrm>
        </p:spPr>
        <p:txBody>
          <a:bodyPr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Review</a:t>
            </a:r>
          </a:p>
        </p:txBody>
      </p:sp>
      <p:pic>
        <p:nvPicPr>
          <p:cNvPr id="8" name="Snagit_SNGOUT2106">
            <a:extLst>
              <a:ext uri="{FF2B5EF4-FFF2-40B4-BE49-F238E27FC236}">
                <a16:creationId xmlns:a16="http://schemas.microsoft.com/office/drawing/2014/main" id="{44A57309-D89B-D289-A080-1957B74C6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648" y="1354512"/>
            <a:ext cx="8044955" cy="4541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71BD8F0-26FA-4F36-0E3B-B8988D5D5805}"/>
              </a:ext>
            </a:extLst>
          </p:cNvPr>
          <p:cNvGrpSpPr/>
          <p:nvPr/>
        </p:nvGrpSpPr>
        <p:grpSpPr>
          <a:xfrm>
            <a:off x="8648700" y="3846443"/>
            <a:ext cx="3061252" cy="2350604"/>
            <a:chOff x="9284677" y="3356148"/>
            <a:chExt cx="2351314" cy="1622809"/>
          </a:xfrm>
        </p:grpSpPr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A03F7619-7D11-7CB0-A740-0B4EAF0F18E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02785590"/>
                </p:ext>
              </p:extLst>
            </p:nvPr>
          </p:nvGraphicFramePr>
          <p:xfrm>
            <a:off x="9284677" y="3356148"/>
            <a:ext cx="2351314" cy="162280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2212B39-F31B-F280-10F5-DAEB7F78EBB6}"/>
                </a:ext>
              </a:extLst>
            </p:cNvPr>
            <p:cNvSpPr/>
            <p:nvPr/>
          </p:nvSpPr>
          <p:spPr>
            <a:xfrm>
              <a:off x="10037129" y="3922125"/>
              <a:ext cx="846410" cy="44621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Quarterly</a:t>
              </a:r>
            </a:p>
            <a:p>
              <a:pPr algn="ctr"/>
              <a:r>
                <a:rPr lang="en-US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Cycle</a:t>
              </a:r>
              <a:endParaRPr lang="en-US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7B971-8935-7EFA-1FC9-2928ECFC0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17126" y="3419061"/>
            <a:ext cx="4565098" cy="1652740"/>
          </a:xfrm>
        </p:spPr>
        <p:txBody>
          <a:bodyPr>
            <a:prstTxWarp prst="textArchUpPour">
              <a:avLst>
                <a:gd name="adj1" fmla="val 9291520"/>
                <a:gd name="adj2" fmla="val 37078"/>
              </a:avLst>
            </a:prstTxWarp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 step process for each quarter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D81AA9C-C186-62A7-DB18-C84656086D29}"/>
              </a:ext>
            </a:extLst>
          </p:cNvPr>
          <p:cNvSpPr/>
          <p:nvPr/>
        </p:nvSpPr>
        <p:spPr>
          <a:xfrm>
            <a:off x="2917135" y="4323522"/>
            <a:ext cx="1520687" cy="5367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A22583E-2319-87C5-77A5-96EE657F8027}"/>
              </a:ext>
            </a:extLst>
          </p:cNvPr>
          <p:cNvSpPr txBox="1">
            <a:spLocks/>
          </p:cNvSpPr>
          <p:nvPr/>
        </p:nvSpPr>
        <p:spPr>
          <a:xfrm>
            <a:off x="1351707" y="4394570"/>
            <a:ext cx="1652931" cy="465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Milestones</a:t>
            </a:r>
          </a:p>
        </p:txBody>
      </p:sp>
    </p:spTree>
    <p:extLst>
      <p:ext uri="{BB962C8B-B14F-4D97-AF65-F5344CB8AC3E}">
        <p14:creationId xmlns:p14="http://schemas.microsoft.com/office/powerpoint/2010/main" val="106579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nagit_SNG855">
            <a:extLst>
              <a:ext uri="{FF2B5EF4-FFF2-40B4-BE49-F238E27FC236}">
                <a16:creationId xmlns:a16="http://schemas.microsoft.com/office/drawing/2014/main" id="{C785AF1C-A649-3EC0-BEFB-261CCC19A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735" y="966649"/>
            <a:ext cx="7449884" cy="4924701"/>
          </a:xfrm>
          <a:prstGeom prst="round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A24E3B-0DC7-2C42-1917-BD1C8F68D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490" y="200025"/>
            <a:ext cx="10515600" cy="775363"/>
          </a:xfrm>
        </p:spPr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1 - Main Screen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C5FF6A-E249-0E96-A6AB-6F2C23A7C6C6}"/>
              </a:ext>
            </a:extLst>
          </p:cNvPr>
          <p:cNvGrpSpPr/>
          <p:nvPr/>
        </p:nvGrpSpPr>
        <p:grpSpPr>
          <a:xfrm>
            <a:off x="9746898" y="483022"/>
            <a:ext cx="2351314" cy="1622809"/>
            <a:chOff x="9284677" y="3356148"/>
            <a:chExt cx="2351314" cy="1622809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AA7F7074-E587-D714-BD7B-44C6729DC680}"/>
                </a:ext>
              </a:extLst>
            </p:cNvPr>
            <p:cNvGraphicFramePr/>
            <p:nvPr/>
          </p:nvGraphicFramePr>
          <p:xfrm>
            <a:off x="9284677" y="3356148"/>
            <a:ext cx="2351314" cy="162280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57FAE3-B007-EF5C-A568-30C9184A9C84}"/>
                </a:ext>
              </a:extLst>
            </p:cNvPr>
            <p:cNvSpPr/>
            <p:nvPr/>
          </p:nvSpPr>
          <p:spPr>
            <a:xfrm>
              <a:off x="9958883" y="3922125"/>
              <a:ext cx="100290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Quarterly</a:t>
              </a:r>
            </a:p>
            <a:p>
              <a:pPr algn="ctr"/>
              <a:r>
                <a:rPr lang="en-US" sz="1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Cycle</a:t>
              </a:r>
              <a:endPara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8" name="Callout: Bent Line 7">
            <a:extLst>
              <a:ext uri="{FF2B5EF4-FFF2-40B4-BE49-F238E27FC236}">
                <a16:creationId xmlns:a16="http://schemas.microsoft.com/office/drawing/2014/main" id="{8D6B44E0-3E67-FB31-6CCC-5BD8991219F3}"/>
              </a:ext>
            </a:extLst>
          </p:cNvPr>
          <p:cNvSpPr/>
          <p:nvPr/>
        </p:nvSpPr>
        <p:spPr>
          <a:xfrm>
            <a:off x="155748" y="1356373"/>
            <a:ext cx="2220688" cy="554801"/>
          </a:xfrm>
          <a:prstGeom prst="borderCallout2">
            <a:avLst>
              <a:gd name="adj1" fmla="val 112425"/>
              <a:gd name="adj2" fmla="val 57957"/>
              <a:gd name="adj3" fmla="val 178497"/>
              <a:gd name="adj4" fmla="val 86048"/>
              <a:gd name="adj5" fmla="val 118280"/>
              <a:gd name="adj6" fmla="val 157604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ym typeface="Wingdings" panose="05000000000000000000" pitchFamily="2" charset="2"/>
              </a:rPr>
              <a:t></a:t>
            </a:r>
            <a:r>
              <a:rPr lang="en-US" dirty="0"/>
              <a:t>Growth Table</a:t>
            </a:r>
          </a:p>
        </p:txBody>
      </p:sp>
      <p:sp>
        <p:nvSpPr>
          <p:cNvPr id="9" name="Callout: Bent Line 8">
            <a:extLst>
              <a:ext uri="{FF2B5EF4-FFF2-40B4-BE49-F238E27FC236}">
                <a16:creationId xmlns:a16="http://schemas.microsoft.com/office/drawing/2014/main" id="{46C72F34-88F4-C707-791C-0ABF1F3E75C5}"/>
              </a:ext>
            </a:extLst>
          </p:cNvPr>
          <p:cNvSpPr/>
          <p:nvPr/>
        </p:nvSpPr>
        <p:spPr>
          <a:xfrm>
            <a:off x="572754" y="3876521"/>
            <a:ext cx="1527351" cy="554801"/>
          </a:xfrm>
          <a:prstGeom prst="borderCallout2">
            <a:avLst>
              <a:gd name="adj1" fmla="val 112425"/>
              <a:gd name="adj2" fmla="val 57957"/>
              <a:gd name="adj3" fmla="val 159479"/>
              <a:gd name="adj4" fmla="val 66673"/>
              <a:gd name="adj5" fmla="val 194349"/>
              <a:gd name="adj6" fmla="val 148722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ym typeface="Wingdings" panose="05000000000000000000" pitchFamily="2" charset="2"/>
              </a:rPr>
              <a:t></a:t>
            </a:r>
            <a:r>
              <a:rPr lang="en-US" dirty="0"/>
              <a:t>Gap Table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0362DB-A0D1-9CEA-3E5E-4302790576A1}"/>
              </a:ext>
            </a:extLst>
          </p:cNvPr>
          <p:cNvSpPr/>
          <p:nvPr/>
        </p:nvSpPr>
        <p:spPr>
          <a:xfrm>
            <a:off x="4115856" y="1791679"/>
            <a:ext cx="3825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Main Screen</a:t>
            </a:r>
          </a:p>
        </p:txBody>
      </p:sp>
      <p:sp>
        <p:nvSpPr>
          <p:cNvPr id="4" name="Callout: Bent Line 3">
            <a:extLst>
              <a:ext uri="{FF2B5EF4-FFF2-40B4-BE49-F238E27FC236}">
                <a16:creationId xmlns:a16="http://schemas.microsoft.com/office/drawing/2014/main" id="{CF66CB6A-B86B-B694-56E9-D97F3F9FA716}"/>
              </a:ext>
            </a:extLst>
          </p:cNvPr>
          <p:cNvSpPr/>
          <p:nvPr/>
        </p:nvSpPr>
        <p:spPr>
          <a:xfrm>
            <a:off x="9871666" y="2015318"/>
            <a:ext cx="1999623" cy="1803834"/>
          </a:xfrm>
          <a:prstGeom prst="borderCallout2">
            <a:avLst>
              <a:gd name="adj1" fmla="val 37113"/>
              <a:gd name="adj2" fmla="val -2595"/>
              <a:gd name="adj3" fmla="val 25808"/>
              <a:gd name="adj4" fmla="val -15711"/>
              <a:gd name="adj5" fmla="val -26121"/>
              <a:gd name="adj6" fmla="val -43904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u="sng" dirty="0"/>
              <a:t>Your Quarterly Results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Cash in Bank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QOH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GM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Revenue in Markets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Units Sold in Markets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Market Share</a:t>
            </a:r>
          </a:p>
          <a:p>
            <a:pPr algn="ctr"/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Growth?</a:t>
            </a:r>
          </a:p>
        </p:txBody>
      </p:sp>
      <p:sp>
        <p:nvSpPr>
          <p:cNvPr id="15" name="Callout: Bent Line 14">
            <a:extLst>
              <a:ext uri="{FF2B5EF4-FFF2-40B4-BE49-F238E27FC236}">
                <a16:creationId xmlns:a16="http://schemas.microsoft.com/office/drawing/2014/main" id="{447BEC65-A7AB-92A0-9D39-AFDA94E31E8E}"/>
              </a:ext>
            </a:extLst>
          </p:cNvPr>
          <p:cNvSpPr/>
          <p:nvPr/>
        </p:nvSpPr>
        <p:spPr>
          <a:xfrm>
            <a:off x="9871666" y="3940765"/>
            <a:ext cx="1995434" cy="1622809"/>
          </a:xfrm>
          <a:prstGeom prst="borderCallout2">
            <a:avLst>
              <a:gd name="adj1" fmla="val 103447"/>
              <a:gd name="adj2" fmla="val 56446"/>
              <a:gd name="adj3" fmla="val 128311"/>
              <a:gd name="adj4" fmla="val -15525"/>
              <a:gd name="adj5" fmla="val 111106"/>
              <a:gd name="adj6" fmla="val -89657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u="sng" dirty="0"/>
              <a:t>Quarter 2, 3 and 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QOH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Revenue in Markets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Units Sold in Markets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Market Share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Cash Analysis</a:t>
            </a:r>
          </a:p>
          <a:p>
            <a:pPr algn="ctr"/>
            <a:r>
              <a:rPr lang="en-US" sz="1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Gap Analysis</a:t>
            </a:r>
          </a:p>
        </p:txBody>
      </p:sp>
    </p:spTree>
    <p:extLst>
      <p:ext uri="{BB962C8B-B14F-4D97-AF65-F5344CB8AC3E}">
        <p14:creationId xmlns:p14="http://schemas.microsoft.com/office/powerpoint/2010/main" val="189318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24E3B-0DC7-2C42-1917-BD1C8F68D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490" y="200025"/>
            <a:ext cx="10515600" cy="7753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2 - Product Design and Markets</a:t>
            </a:r>
          </a:p>
        </p:txBody>
      </p:sp>
      <p:pic>
        <p:nvPicPr>
          <p:cNvPr id="5" name="Snagit_SNG82A">
            <a:extLst>
              <a:ext uri="{FF2B5EF4-FFF2-40B4-BE49-F238E27FC236}">
                <a16:creationId xmlns:a16="http://schemas.microsoft.com/office/drawing/2014/main" id="{2FA4F3B1-F414-3CE4-FD37-94284CE0F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67" y="975388"/>
            <a:ext cx="7542731" cy="4929805"/>
          </a:xfrm>
          <a:prstGeom prst="roundRect">
            <a:avLst>
              <a:gd name="adj" fmla="val 7713"/>
            </a:avLst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7721264-A01C-759F-298B-2A175F1D87A8}"/>
              </a:ext>
            </a:extLst>
          </p:cNvPr>
          <p:cNvGrpSpPr/>
          <p:nvPr/>
        </p:nvGrpSpPr>
        <p:grpSpPr>
          <a:xfrm>
            <a:off x="9746898" y="483022"/>
            <a:ext cx="2351314" cy="1622809"/>
            <a:chOff x="9284677" y="3356148"/>
            <a:chExt cx="2351314" cy="1622809"/>
          </a:xfrm>
        </p:grpSpPr>
        <p:graphicFrame>
          <p:nvGraphicFramePr>
            <p:cNvPr id="9" name="Diagram 8">
              <a:extLst>
                <a:ext uri="{FF2B5EF4-FFF2-40B4-BE49-F238E27FC236}">
                  <a16:creationId xmlns:a16="http://schemas.microsoft.com/office/drawing/2014/main" id="{CEFF9299-5D44-C48E-4693-9319ABB4F315}"/>
                </a:ext>
              </a:extLst>
            </p:cNvPr>
            <p:cNvGraphicFramePr/>
            <p:nvPr/>
          </p:nvGraphicFramePr>
          <p:xfrm>
            <a:off x="9284677" y="3356148"/>
            <a:ext cx="2351314" cy="162280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A549762-6E0A-DB81-9101-1CF0A86DA883}"/>
                </a:ext>
              </a:extLst>
            </p:cNvPr>
            <p:cNvSpPr/>
            <p:nvPr/>
          </p:nvSpPr>
          <p:spPr>
            <a:xfrm>
              <a:off x="9958883" y="3922125"/>
              <a:ext cx="100290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Quarterly</a:t>
              </a:r>
            </a:p>
            <a:p>
              <a:pPr algn="ctr"/>
              <a:r>
                <a:rPr lang="en-US" sz="1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Cycle</a:t>
              </a:r>
              <a:endPara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E3A5FC79-AF12-7878-9885-68AAE1EDD285}"/>
              </a:ext>
            </a:extLst>
          </p:cNvPr>
          <p:cNvSpPr/>
          <p:nvPr/>
        </p:nvSpPr>
        <p:spPr>
          <a:xfrm>
            <a:off x="9770604" y="5471326"/>
            <a:ext cx="1443356" cy="554801"/>
          </a:xfrm>
          <a:prstGeom prst="borderCallout2">
            <a:avLst>
              <a:gd name="adj1" fmla="val 33640"/>
              <a:gd name="adj2" fmla="val -8026"/>
              <a:gd name="adj3" fmla="val 35415"/>
              <a:gd name="adj4" fmla="val -90112"/>
              <a:gd name="adj5" fmla="val -35669"/>
              <a:gd name="adj6" fmla="val -167448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ym typeface="Wingdings 2" panose="05020102010507070707" pitchFamily="18" charset="2"/>
              </a:rPr>
              <a:t> </a:t>
            </a:r>
            <a:r>
              <a:rPr lang="en-US" dirty="0"/>
              <a:t>3 Markets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B94896-81B8-8536-A0CD-79941D9732E9}"/>
              </a:ext>
            </a:extLst>
          </p:cNvPr>
          <p:cNvSpPr/>
          <p:nvPr/>
        </p:nvSpPr>
        <p:spPr>
          <a:xfrm>
            <a:off x="6014787" y="2483997"/>
            <a:ext cx="240418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VP range 0-7</a:t>
            </a:r>
          </a:p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Max VP 35</a:t>
            </a:r>
          </a:p>
          <a:p>
            <a:pPr algn="ctr"/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 Markets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482337-1BF0-7385-4C0E-981352E6AC24}"/>
              </a:ext>
            </a:extLst>
          </p:cNvPr>
          <p:cNvSpPr/>
          <p:nvPr/>
        </p:nvSpPr>
        <p:spPr>
          <a:xfrm>
            <a:off x="2126730" y="1361552"/>
            <a:ext cx="505938" cy="3948585"/>
          </a:xfrm>
          <a:prstGeom prst="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9BE7F50E-26BC-7185-A6E6-DFEF28374544}"/>
              </a:ext>
            </a:extLst>
          </p:cNvPr>
          <p:cNvSpPr/>
          <p:nvPr/>
        </p:nvSpPr>
        <p:spPr>
          <a:xfrm>
            <a:off x="276332" y="5310137"/>
            <a:ext cx="1713245" cy="554801"/>
          </a:xfrm>
          <a:prstGeom prst="borderCallout2">
            <a:avLst>
              <a:gd name="adj1" fmla="val -773"/>
              <a:gd name="adj2" fmla="val 62649"/>
              <a:gd name="adj3" fmla="val -182830"/>
              <a:gd name="adj4" fmla="val 86133"/>
              <a:gd name="adj5" fmla="val -287421"/>
              <a:gd name="adj6" fmla="val 111310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ym typeface="Wingdings 2" panose="05020102010507070707" pitchFamily="18" charset="2"/>
              </a:rPr>
              <a:t> </a:t>
            </a:r>
            <a:r>
              <a:rPr lang="en-US" dirty="0"/>
              <a:t>5 Features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036B4B-1774-CB55-801A-AA23021CBC27}"/>
              </a:ext>
            </a:extLst>
          </p:cNvPr>
          <p:cNvSpPr/>
          <p:nvPr/>
        </p:nvSpPr>
        <p:spPr>
          <a:xfrm>
            <a:off x="5315578" y="5094514"/>
            <a:ext cx="3987782" cy="285771"/>
          </a:xfrm>
          <a:prstGeom prst="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4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nagit_SNGOUT2138">
            <a:extLst>
              <a:ext uri="{FF2B5EF4-FFF2-40B4-BE49-F238E27FC236}">
                <a16:creationId xmlns:a16="http://schemas.microsoft.com/office/drawing/2014/main" id="{A3FBB328-DFBC-1681-7730-806C1A1AE2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9" r="22351"/>
          <a:stretch/>
        </p:blipFill>
        <p:spPr>
          <a:xfrm>
            <a:off x="2158549" y="922507"/>
            <a:ext cx="7134684" cy="5228841"/>
          </a:xfrm>
          <a:prstGeom prst="roundRect">
            <a:avLst>
              <a:gd name="adj" fmla="val 8401"/>
            </a:avLst>
          </a:prstGeom>
          <a:ln>
            <a:solidFill>
              <a:schemeClr val="bg2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09F84B-8A78-7380-2641-A3A6749C2D00}"/>
              </a:ext>
            </a:extLst>
          </p:cNvPr>
          <p:cNvGrpSpPr/>
          <p:nvPr/>
        </p:nvGrpSpPr>
        <p:grpSpPr>
          <a:xfrm>
            <a:off x="9746898" y="527600"/>
            <a:ext cx="2351314" cy="1622809"/>
            <a:chOff x="9284677" y="3356148"/>
            <a:chExt cx="2351314" cy="1622809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16D8D6DA-7BFF-9C36-1093-8214E49B5081}"/>
                </a:ext>
              </a:extLst>
            </p:cNvPr>
            <p:cNvGraphicFramePr/>
            <p:nvPr/>
          </p:nvGraphicFramePr>
          <p:xfrm>
            <a:off x="9284677" y="3356148"/>
            <a:ext cx="2351314" cy="162280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CD7493F-94D2-F725-8E50-03FD43E269F4}"/>
                </a:ext>
              </a:extLst>
            </p:cNvPr>
            <p:cNvSpPr/>
            <p:nvPr/>
          </p:nvSpPr>
          <p:spPr>
            <a:xfrm>
              <a:off x="9958883" y="3922125"/>
              <a:ext cx="100290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Quarterly</a:t>
              </a:r>
            </a:p>
            <a:p>
              <a:pPr algn="ctr"/>
              <a:r>
                <a:rPr lang="en-US" sz="1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Cycle</a:t>
              </a:r>
              <a:endPara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EA24E3B-0DC7-2C42-1917-BD1C8F68D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33" y="8692"/>
            <a:ext cx="10958565" cy="775363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3 - Ad Plans, Promotional Budgets, Price  and Projections</a:t>
            </a:r>
          </a:p>
        </p:txBody>
      </p:sp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D46EB7DE-435F-22E1-E6E2-18DE056D2EF1}"/>
              </a:ext>
            </a:extLst>
          </p:cNvPr>
          <p:cNvSpPr/>
          <p:nvPr/>
        </p:nvSpPr>
        <p:spPr>
          <a:xfrm>
            <a:off x="276330" y="5330349"/>
            <a:ext cx="1559171" cy="448678"/>
          </a:xfrm>
          <a:prstGeom prst="borderCallout2">
            <a:avLst>
              <a:gd name="adj1" fmla="val 61713"/>
              <a:gd name="adj2" fmla="val 104650"/>
              <a:gd name="adj3" fmla="val 110577"/>
              <a:gd name="adj4" fmla="val 157402"/>
              <a:gd name="adj5" fmla="val 85447"/>
              <a:gd name="adj6" fmla="val 302425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ym typeface="Wingdings 2" panose="05020102010507070707" pitchFamily="18" charset="2"/>
              </a:rPr>
              <a:t> </a:t>
            </a:r>
            <a:r>
              <a:rPr lang="en-US" dirty="0"/>
              <a:t>Retail Price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345F46-4B3B-955A-F361-FA3467C8B680}"/>
              </a:ext>
            </a:extLst>
          </p:cNvPr>
          <p:cNvSpPr/>
          <p:nvPr/>
        </p:nvSpPr>
        <p:spPr>
          <a:xfrm>
            <a:off x="2338176" y="1324000"/>
            <a:ext cx="505938" cy="1343837"/>
          </a:xfrm>
          <a:prstGeom prst="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llout: Bent Line 7">
            <a:extLst>
              <a:ext uri="{FF2B5EF4-FFF2-40B4-BE49-F238E27FC236}">
                <a16:creationId xmlns:a16="http://schemas.microsoft.com/office/drawing/2014/main" id="{3D03168E-2C41-9260-42C1-D13CFF5C706E}"/>
              </a:ext>
            </a:extLst>
          </p:cNvPr>
          <p:cNvSpPr/>
          <p:nvPr/>
        </p:nvSpPr>
        <p:spPr>
          <a:xfrm>
            <a:off x="405554" y="1263209"/>
            <a:ext cx="1429946" cy="554801"/>
          </a:xfrm>
          <a:prstGeom prst="borderCallout2">
            <a:avLst>
              <a:gd name="adj1" fmla="val 112425"/>
              <a:gd name="adj2" fmla="val 57957"/>
              <a:gd name="adj3" fmla="val 125973"/>
              <a:gd name="adj4" fmla="val 92878"/>
              <a:gd name="adj5" fmla="val 76624"/>
              <a:gd name="adj6" fmla="val 139191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ym typeface="Wingdings 2" panose="05020102010507070707" pitchFamily="18" charset="2"/>
              </a:rPr>
              <a:t> </a:t>
            </a:r>
            <a:r>
              <a:rPr lang="en-US" dirty="0"/>
              <a:t>3 Ad Plans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01E48A-2B72-FE54-3308-4A55B5C959F4}"/>
              </a:ext>
            </a:extLst>
          </p:cNvPr>
          <p:cNvSpPr/>
          <p:nvPr/>
        </p:nvSpPr>
        <p:spPr>
          <a:xfrm>
            <a:off x="4972519" y="5237809"/>
            <a:ext cx="4035828" cy="645501"/>
          </a:xfrm>
          <a:prstGeom prst="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llout: Bent Line 9">
            <a:extLst>
              <a:ext uri="{FF2B5EF4-FFF2-40B4-BE49-F238E27FC236}">
                <a16:creationId xmlns:a16="http://schemas.microsoft.com/office/drawing/2014/main" id="{00CAEB84-72EC-3F21-2463-3CBA52171CC1}"/>
              </a:ext>
            </a:extLst>
          </p:cNvPr>
          <p:cNvSpPr/>
          <p:nvPr/>
        </p:nvSpPr>
        <p:spPr>
          <a:xfrm>
            <a:off x="9324867" y="3516764"/>
            <a:ext cx="2532188" cy="512477"/>
          </a:xfrm>
          <a:prstGeom prst="borderCallout2">
            <a:avLst>
              <a:gd name="adj1" fmla="val 97936"/>
              <a:gd name="adj2" fmla="val 46761"/>
              <a:gd name="adj3" fmla="val 157888"/>
              <a:gd name="adj4" fmla="val 2625"/>
              <a:gd name="adj5" fmla="val 337904"/>
              <a:gd name="adj6" fmla="val -33111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ym typeface="Wingdings 2" panose="05020102010507070707" pitchFamily="18" charset="2"/>
              </a:rPr>
              <a:t>  </a:t>
            </a:r>
            <a:r>
              <a:rPr lang="en-US" dirty="0"/>
              <a:t>Promotional Budgets</a:t>
            </a:r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778F439E-46E9-DAAF-1923-A892C3482F53}"/>
              </a:ext>
            </a:extLst>
          </p:cNvPr>
          <p:cNvSpPr/>
          <p:nvPr/>
        </p:nvSpPr>
        <p:spPr>
          <a:xfrm>
            <a:off x="9813887" y="4647208"/>
            <a:ext cx="1771862" cy="683140"/>
          </a:xfrm>
          <a:prstGeom prst="borderCallout2">
            <a:avLst>
              <a:gd name="adj1" fmla="val 97936"/>
              <a:gd name="adj2" fmla="val 46761"/>
              <a:gd name="adj3" fmla="val 139797"/>
              <a:gd name="adj4" fmla="val 29171"/>
              <a:gd name="adj5" fmla="val 165101"/>
              <a:gd name="adj6" fmla="val -46866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ym typeface="Wingdings 2" panose="05020102010507070707" pitchFamily="18" charset="2"/>
              </a:rPr>
              <a:t> </a:t>
            </a:r>
            <a:r>
              <a:rPr lang="en-US" dirty="0"/>
              <a:t>Quantity of Product to order</a:t>
            </a:r>
          </a:p>
        </p:txBody>
      </p:sp>
    </p:spTree>
    <p:extLst>
      <p:ext uri="{BB962C8B-B14F-4D97-AF65-F5344CB8AC3E}">
        <p14:creationId xmlns:p14="http://schemas.microsoft.com/office/powerpoint/2010/main" val="287179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173EFC4-AE8C-DD34-1FF3-9531825C8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979" y="193260"/>
            <a:ext cx="6249270" cy="648553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Emulate being a Manager</a:t>
            </a:r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F6C5E0D-D333-38DD-2F24-336CD90CB3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7298742"/>
              </p:ext>
            </p:extLst>
          </p:nvPr>
        </p:nvGraphicFramePr>
        <p:xfrm>
          <a:off x="2314158" y="1048850"/>
          <a:ext cx="7712891" cy="5054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E60E01A-EDEC-875A-616A-749DD94E9C49}"/>
              </a:ext>
            </a:extLst>
          </p:cNvPr>
          <p:cNvSpPr/>
          <p:nvPr/>
        </p:nvSpPr>
        <p:spPr>
          <a:xfrm>
            <a:off x="10027049" y="761883"/>
            <a:ext cx="859787" cy="5461303"/>
          </a:xfrm>
          <a:prstGeom prst="rect">
            <a:avLst/>
          </a:prstGeom>
          <a:noFill/>
        </p:spPr>
        <p:txBody>
          <a:bodyPr vert="wordArtVert" wrap="none" lIns="91440" tIns="45720" rIns="91440" bIns="45720">
            <a:spAutoFit/>
          </a:bodyPr>
          <a:lstStyle/>
          <a:p>
            <a:pPr algn="ctr"/>
            <a:r>
              <a:rPr lang="en-US" sz="3200" b="1" cap="small" spc="-15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276380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nagit_SNG831">
            <a:extLst>
              <a:ext uri="{FF2B5EF4-FFF2-40B4-BE49-F238E27FC236}">
                <a16:creationId xmlns:a16="http://schemas.microsoft.com/office/drawing/2014/main" id="{4720F183-758C-E8FD-C4C9-972DC7409A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52"/>
          <a:stretch/>
        </p:blipFill>
        <p:spPr>
          <a:xfrm>
            <a:off x="2991737" y="1590580"/>
            <a:ext cx="6238796" cy="4211177"/>
          </a:xfrm>
          <a:prstGeom prst="round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A24E3B-0DC7-2C42-1917-BD1C8F68D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159" y="311414"/>
            <a:ext cx="10958565" cy="7753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4 - Capital Sources and HR Expenses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CB1A0B-C7BA-625B-0417-70011F83E0B9}"/>
              </a:ext>
            </a:extLst>
          </p:cNvPr>
          <p:cNvGrpSpPr/>
          <p:nvPr/>
        </p:nvGrpSpPr>
        <p:grpSpPr>
          <a:xfrm>
            <a:off x="9746898" y="483022"/>
            <a:ext cx="2351314" cy="1622809"/>
            <a:chOff x="9284677" y="3356148"/>
            <a:chExt cx="2351314" cy="1622809"/>
          </a:xfrm>
        </p:grpSpPr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D0B10FBC-A648-7AC6-741C-85A3AD249FA4}"/>
                </a:ext>
              </a:extLst>
            </p:cNvPr>
            <p:cNvGraphicFramePr/>
            <p:nvPr/>
          </p:nvGraphicFramePr>
          <p:xfrm>
            <a:off x="9284677" y="3356148"/>
            <a:ext cx="2351314" cy="162280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A479F1-4E27-0D89-D428-CDDBF9199189}"/>
                </a:ext>
              </a:extLst>
            </p:cNvPr>
            <p:cNvSpPr/>
            <p:nvPr/>
          </p:nvSpPr>
          <p:spPr>
            <a:xfrm>
              <a:off x="9958883" y="3922125"/>
              <a:ext cx="100290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Quarterly</a:t>
              </a:r>
            </a:p>
            <a:p>
              <a:pPr algn="ctr"/>
              <a:r>
                <a:rPr lang="en-US" sz="1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Cycle</a:t>
              </a:r>
              <a:endPara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ED4A7F79-7398-EFD7-FD7F-16E8EFCD069D}"/>
              </a:ext>
            </a:extLst>
          </p:cNvPr>
          <p:cNvSpPr/>
          <p:nvPr/>
        </p:nvSpPr>
        <p:spPr>
          <a:xfrm>
            <a:off x="748602" y="3190547"/>
            <a:ext cx="1582615" cy="308319"/>
          </a:xfrm>
          <a:prstGeom prst="borderCallout2">
            <a:avLst>
              <a:gd name="adj1" fmla="val -8923"/>
              <a:gd name="adj2" fmla="val 60434"/>
              <a:gd name="adj3" fmla="val -118177"/>
              <a:gd name="adj4" fmla="val 100970"/>
              <a:gd name="adj5" fmla="val 155300"/>
              <a:gd name="adj6" fmla="val 152263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ym typeface="Wingdings 2" panose="05020102010507070707" pitchFamily="18" charset="2"/>
              </a:rPr>
              <a:t>  </a:t>
            </a:r>
            <a:r>
              <a:rPr lang="en-US" dirty="0"/>
              <a:t>HR Expense</a:t>
            </a:r>
          </a:p>
        </p:txBody>
      </p:sp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82DE5DAA-2A47-5831-B8EA-DCCA27B0C688}"/>
              </a:ext>
            </a:extLst>
          </p:cNvPr>
          <p:cNvSpPr/>
          <p:nvPr/>
        </p:nvSpPr>
        <p:spPr>
          <a:xfrm>
            <a:off x="9702769" y="2388828"/>
            <a:ext cx="2234673" cy="497968"/>
          </a:xfrm>
          <a:prstGeom prst="borderCallout2">
            <a:avLst>
              <a:gd name="adj1" fmla="val 118181"/>
              <a:gd name="adj2" fmla="val 60901"/>
              <a:gd name="adj3" fmla="val 206002"/>
              <a:gd name="adj4" fmla="val 26233"/>
              <a:gd name="adj5" fmla="val 204955"/>
              <a:gd name="adj6" fmla="val -34461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ym typeface="Wingdings 2" panose="05020102010507070707" pitchFamily="18" charset="2"/>
              </a:rPr>
              <a:t> </a:t>
            </a:r>
            <a:r>
              <a:rPr lang="en-US" dirty="0"/>
              <a:t>Sources of Funds</a:t>
            </a:r>
          </a:p>
        </p:txBody>
      </p:sp>
      <p:sp>
        <p:nvSpPr>
          <p:cNvPr id="14" name="Callout: Bent Line 13">
            <a:extLst>
              <a:ext uri="{FF2B5EF4-FFF2-40B4-BE49-F238E27FC236}">
                <a16:creationId xmlns:a16="http://schemas.microsoft.com/office/drawing/2014/main" id="{FDB0B5B5-62B4-CCA0-3245-B331EBCB1B01}"/>
              </a:ext>
            </a:extLst>
          </p:cNvPr>
          <p:cNvSpPr/>
          <p:nvPr/>
        </p:nvSpPr>
        <p:spPr>
          <a:xfrm>
            <a:off x="9582760" y="5018092"/>
            <a:ext cx="1611104" cy="308319"/>
          </a:xfrm>
          <a:prstGeom prst="borderCallout2">
            <a:avLst>
              <a:gd name="adj1" fmla="val -17071"/>
              <a:gd name="adj2" fmla="val 48285"/>
              <a:gd name="adj3" fmla="val -129583"/>
              <a:gd name="adj4" fmla="val 36016"/>
              <a:gd name="adj5" fmla="val -59799"/>
              <a:gd name="adj6" fmla="val -20711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ym typeface="Wingdings 2" panose="05020102010507070707" pitchFamily="18" charset="2"/>
              </a:rPr>
              <a:t>  </a:t>
            </a:r>
            <a:r>
              <a:rPr lang="en-US" dirty="0"/>
              <a:t>Stock Sales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919E01-0E9F-804C-1C64-E4D75DE28A25}"/>
              </a:ext>
            </a:extLst>
          </p:cNvPr>
          <p:cNvSpPr/>
          <p:nvPr/>
        </p:nvSpPr>
        <p:spPr>
          <a:xfrm>
            <a:off x="8227630" y="2672789"/>
            <a:ext cx="1044065" cy="1343837"/>
          </a:xfrm>
          <a:prstGeom prst="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7A914E-69A0-E619-A816-7312F04730F9}"/>
              </a:ext>
            </a:extLst>
          </p:cNvPr>
          <p:cNvSpPr/>
          <p:nvPr/>
        </p:nvSpPr>
        <p:spPr>
          <a:xfrm>
            <a:off x="8476113" y="4723319"/>
            <a:ext cx="772140" cy="589546"/>
          </a:xfrm>
          <a:prstGeom prst="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9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36475-8B68-278D-0540-BF84A06A7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Decision Checklist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C4BD1-C37D-344B-6BDA-770E5A7A4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427" y="1795480"/>
            <a:ext cx="5752681" cy="466725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b="1" dirty="0"/>
              <a:t>Review Growth and Gap tables </a:t>
            </a:r>
            <a:r>
              <a:rPr lang="en-US" sz="1600" dirty="0"/>
              <a:t>(Main Page starting in Quarter 2)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/>
              <a:t>Product Page </a:t>
            </a:r>
            <a:r>
              <a:rPr lang="en-US" sz="1600" dirty="0"/>
              <a:t>(if allowed after Quarter 1)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Select or review 5 features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Select or review 3 Markets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/>
              <a:t>Marketing Page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Select or review 3 Ad Plans features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Change or review Promotional Budgets for the 3 Markets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Change or review Selling Price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Change or review Quantity to Order (QOO)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CE5B02-6B3B-AEF5-E302-67905907EBB5}"/>
              </a:ext>
            </a:extLst>
          </p:cNvPr>
          <p:cNvGrpSpPr/>
          <p:nvPr/>
        </p:nvGrpSpPr>
        <p:grpSpPr>
          <a:xfrm>
            <a:off x="9611248" y="4386104"/>
            <a:ext cx="2351314" cy="1622809"/>
            <a:chOff x="9284677" y="3356148"/>
            <a:chExt cx="2351314" cy="1622809"/>
          </a:xfrm>
        </p:grpSpPr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id="{BC72EADF-41B9-991F-719D-57ED5846A2F5}"/>
                </a:ext>
              </a:extLst>
            </p:cNvPr>
            <p:cNvGraphicFramePr/>
            <p:nvPr/>
          </p:nvGraphicFramePr>
          <p:xfrm>
            <a:off x="9284677" y="3356148"/>
            <a:ext cx="2351314" cy="162280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D5F322F-789B-D4B6-FE92-F3579BC40929}"/>
                </a:ext>
              </a:extLst>
            </p:cNvPr>
            <p:cNvSpPr/>
            <p:nvPr/>
          </p:nvSpPr>
          <p:spPr>
            <a:xfrm>
              <a:off x="9958883" y="3922125"/>
              <a:ext cx="100290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Quarterly</a:t>
              </a:r>
            </a:p>
            <a:p>
              <a:pPr algn="ctr"/>
              <a:r>
                <a:rPr lang="en-US" sz="1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Cycle</a:t>
              </a:r>
              <a:endPara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7A0F05-8DDA-CFF8-BC5E-A2234E6A63EC}"/>
              </a:ext>
            </a:extLst>
          </p:cNvPr>
          <p:cNvSpPr txBox="1">
            <a:spLocks/>
          </p:cNvSpPr>
          <p:nvPr/>
        </p:nvSpPr>
        <p:spPr>
          <a:xfrm>
            <a:off x="6506319" y="1795480"/>
            <a:ext cx="5797885" cy="4667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4"/>
            </a:pPr>
            <a:r>
              <a:rPr lang="en-US" sz="2400" b="1" dirty="0"/>
              <a:t>Cash Flow Page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Use or review Cash Personal Bank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Use or review Personal Credit Card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Use or review Commercial Loan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Use or review Family Loan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Use or review Family Investment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Use or review Professional Investment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Select or review HR</a:t>
            </a:r>
          </a:p>
          <a:p>
            <a:pPr marL="971550" lvl="1" indent="-514350">
              <a:buFont typeface="+mj-lt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9970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660A0-FBDB-2EE1-CCBE-CF29541EF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280" y="287119"/>
            <a:ext cx="4345141" cy="585851"/>
          </a:xfrm>
        </p:spPr>
        <p:txBody>
          <a:bodyPr>
            <a:normAutofit fontScale="90000"/>
          </a:bodyPr>
          <a:lstStyle/>
          <a:p>
            <a:r>
              <a:rPr lang="en-US" dirty="0"/>
              <a:t>Web Site</a:t>
            </a:r>
          </a:p>
        </p:txBody>
      </p:sp>
      <p:pic>
        <p:nvPicPr>
          <p:cNvPr id="5" name="Snagit_SNGOUT2124">
            <a:extLst>
              <a:ext uri="{FF2B5EF4-FFF2-40B4-BE49-F238E27FC236}">
                <a16:creationId xmlns:a16="http://schemas.microsoft.com/office/drawing/2014/main" id="{DA4F309B-531B-A9F9-B1FC-870B43CD8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49" y="872970"/>
            <a:ext cx="4641723" cy="5032079"/>
          </a:xfrm>
          <a:prstGeom prst="rect">
            <a:avLst/>
          </a:prstGeom>
        </p:spPr>
      </p:pic>
      <p:pic>
        <p:nvPicPr>
          <p:cNvPr id="3" name="TrainScroll">
            <a:hlinkClick r:id="" action="ppaction://media"/>
            <a:extLst>
              <a:ext uri="{FF2B5EF4-FFF2-40B4-BE49-F238E27FC236}">
                <a16:creationId xmlns:a16="http://schemas.microsoft.com/office/drawing/2014/main" id="{D875BB22-8540-E9E0-AB45-80EFCD7A32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4393" y="1332411"/>
            <a:ext cx="7747607" cy="3908407"/>
          </a:xfrm>
          <a:prstGeom prst="decagon">
            <a:avLst/>
          </a:prstGeom>
          <a:ln>
            <a:solidFill>
              <a:srgbClr val="002060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9E6E27-8FC0-7726-7450-1B139EDFE1DD}"/>
              </a:ext>
            </a:extLst>
          </p:cNvPr>
          <p:cNvSpPr/>
          <p:nvPr/>
        </p:nvSpPr>
        <p:spPr>
          <a:xfrm rot="510398">
            <a:off x="3189290" y="4648425"/>
            <a:ext cx="53837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Training 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Materials</a:t>
            </a:r>
          </a:p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Review all!</a:t>
            </a:r>
          </a:p>
        </p:txBody>
      </p:sp>
    </p:spTree>
    <p:extLst>
      <p:ext uri="{BB962C8B-B14F-4D97-AF65-F5344CB8AC3E}">
        <p14:creationId xmlns:p14="http://schemas.microsoft.com/office/powerpoint/2010/main" val="329414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7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E3E8D02-C8B9-B115-25FB-140BCA4DF03C}"/>
              </a:ext>
            </a:extLst>
          </p:cNvPr>
          <p:cNvGrpSpPr/>
          <p:nvPr/>
        </p:nvGrpSpPr>
        <p:grpSpPr>
          <a:xfrm>
            <a:off x="2272938" y="862148"/>
            <a:ext cx="8425420" cy="5222846"/>
            <a:chOff x="3056709" y="757645"/>
            <a:chExt cx="8425420" cy="522284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8A0963C-C690-551B-DB84-82C6E1345219}"/>
                </a:ext>
              </a:extLst>
            </p:cNvPr>
            <p:cNvGrpSpPr/>
            <p:nvPr/>
          </p:nvGrpSpPr>
          <p:grpSpPr>
            <a:xfrm>
              <a:off x="5500333" y="1567543"/>
              <a:ext cx="3129861" cy="2633472"/>
              <a:chOff x="7325650" y="2450592"/>
              <a:chExt cx="3129861" cy="263347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D47EECD-89A8-ED60-9723-D3FCFFE56765}"/>
                  </a:ext>
                </a:extLst>
              </p:cNvPr>
              <p:cNvSpPr/>
              <p:nvPr/>
            </p:nvSpPr>
            <p:spPr>
              <a:xfrm>
                <a:off x="7325650" y="2450592"/>
                <a:ext cx="3129861" cy="263347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E405A15-36EB-326B-9907-684EABF39EE9}"/>
                  </a:ext>
                </a:extLst>
              </p:cNvPr>
              <p:cNvSpPr/>
              <p:nvPr/>
            </p:nvSpPr>
            <p:spPr>
              <a:xfrm>
                <a:off x="8333024" y="2674727"/>
                <a:ext cx="1115112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Market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B21C122-6F2F-131F-D6BB-D9FAD03D415B}"/>
                  </a:ext>
                </a:extLst>
              </p:cNvPr>
              <p:cNvSpPr/>
              <p:nvPr/>
            </p:nvSpPr>
            <p:spPr>
              <a:xfrm>
                <a:off x="7778236" y="3150266"/>
                <a:ext cx="2365263" cy="156966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Population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Attributes (VP)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Desired Price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Competitors</a:t>
                </a:r>
              </a:p>
            </p:txBody>
          </p:sp>
        </p:grpSp>
        <p:sp>
          <p:nvSpPr>
            <p:cNvPr id="10" name="Callout: Bent Line 9">
              <a:extLst>
                <a:ext uri="{FF2B5EF4-FFF2-40B4-BE49-F238E27FC236}">
                  <a16:creationId xmlns:a16="http://schemas.microsoft.com/office/drawing/2014/main" id="{E4E60CBB-4689-3F92-43C4-2122B456A2E5}"/>
                </a:ext>
              </a:extLst>
            </p:cNvPr>
            <p:cNvSpPr/>
            <p:nvPr/>
          </p:nvSpPr>
          <p:spPr>
            <a:xfrm>
              <a:off x="3056709" y="971382"/>
              <a:ext cx="2168433" cy="2560319"/>
            </a:xfrm>
            <a:prstGeom prst="borderCallout2">
              <a:avLst>
                <a:gd name="adj1" fmla="val 33240"/>
                <a:gd name="adj2" fmla="val 99167"/>
                <a:gd name="adj3" fmla="val 6301"/>
                <a:gd name="adj4" fmla="val 144583"/>
                <a:gd name="adj5" fmla="val 33520"/>
                <a:gd name="adj6" fmla="val 171458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1905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Your Product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tx1"/>
                  </a:solidFill>
                </a:rPr>
                <a:t>Features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</a:rPr>
                <a:t>VP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</a:rPr>
                <a:t>Price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</a:rPr>
                <a:t>Cost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tx1"/>
                  </a:solidFill>
                </a:rPr>
                <a:t>Marketing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</a:rPr>
                <a:t>Promotions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</a:rPr>
                <a:t>Inventory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tx1"/>
                  </a:solidFill>
                </a:rPr>
                <a:t>HR</a:t>
              </a:r>
            </a:p>
          </p:txBody>
        </p:sp>
        <p:sp>
          <p:nvSpPr>
            <p:cNvPr id="11" name="Callout: Bent Line 10">
              <a:extLst>
                <a:ext uri="{FF2B5EF4-FFF2-40B4-BE49-F238E27FC236}">
                  <a16:creationId xmlns:a16="http://schemas.microsoft.com/office/drawing/2014/main" id="{9053F58B-2B48-EF31-8F93-17A8513CA880}"/>
                </a:ext>
              </a:extLst>
            </p:cNvPr>
            <p:cNvSpPr/>
            <p:nvPr/>
          </p:nvSpPr>
          <p:spPr>
            <a:xfrm>
              <a:off x="3733904" y="3918857"/>
              <a:ext cx="1628834" cy="1765602"/>
            </a:xfrm>
            <a:prstGeom prst="borderCallout2">
              <a:avLst>
                <a:gd name="adj1" fmla="val 33240"/>
                <a:gd name="adj2" fmla="val 99167"/>
                <a:gd name="adj3" fmla="val 30568"/>
                <a:gd name="adj4" fmla="val 135922"/>
                <a:gd name="adj5" fmla="val -9096"/>
                <a:gd name="adj6" fmla="val 166967"/>
              </a:avLst>
            </a:prstGeom>
            <a:solidFill>
              <a:srgbClr val="D05C64"/>
            </a:solidFill>
            <a:ln w="1905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Competition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/>
                  </a:solidFill>
                </a:rPr>
                <a:t>Features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tx1"/>
                  </a:solidFill>
                </a:rPr>
                <a:t>VP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tx1"/>
                  </a:solidFill>
                </a:rPr>
                <a:t>Price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tx1"/>
                  </a:solidFill>
                </a:rPr>
                <a:t>Cost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/>
                  </a:solidFill>
                </a:rPr>
                <a:t>Marketing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tx1"/>
                  </a:solidFill>
                </a:rPr>
                <a:t>Promotions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tx1"/>
                  </a:solidFill>
                </a:rPr>
                <a:t>Inventory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/>
                  </a:solidFill>
                </a:rPr>
                <a:t>HR</a:t>
              </a:r>
            </a:p>
          </p:txBody>
        </p:sp>
        <p:sp>
          <p:nvSpPr>
            <p:cNvPr id="12" name="Callout: Bent Line 11">
              <a:extLst>
                <a:ext uri="{FF2B5EF4-FFF2-40B4-BE49-F238E27FC236}">
                  <a16:creationId xmlns:a16="http://schemas.microsoft.com/office/drawing/2014/main" id="{ADF3D746-9917-1E8D-A190-8C4083F7D606}"/>
                </a:ext>
              </a:extLst>
            </p:cNvPr>
            <p:cNvSpPr/>
            <p:nvPr/>
          </p:nvSpPr>
          <p:spPr>
            <a:xfrm>
              <a:off x="9325556" y="757645"/>
              <a:ext cx="1628834" cy="1765602"/>
            </a:xfrm>
            <a:prstGeom prst="borderCallout2">
              <a:avLst>
                <a:gd name="adj1" fmla="val 35312"/>
                <a:gd name="adj2" fmla="val -920"/>
                <a:gd name="adj3" fmla="val 34119"/>
                <a:gd name="adj4" fmla="val -84140"/>
                <a:gd name="adj5" fmla="val 69920"/>
                <a:gd name="adj6" fmla="val -106346"/>
              </a:avLst>
            </a:prstGeom>
            <a:solidFill>
              <a:srgbClr val="D05C64"/>
            </a:solidFill>
            <a:ln w="1905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Competition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/>
                  </a:solidFill>
                </a:rPr>
                <a:t>Features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tx1"/>
                  </a:solidFill>
                </a:rPr>
                <a:t>VP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tx1"/>
                  </a:solidFill>
                </a:rPr>
                <a:t>Price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tx1"/>
                  </a:solidFill>
                </a:rPr>
                <a:t>Cost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/>
                  </a:solidFill>
                </a:rPr>
                <a:t>Marketing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tx1"/>
                  </a:solidFill>
                </a:rPr>
                <a:t>Promotions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tx1"/>
                  </a:solidFill>
                </a:rPr>
                <a:t>Inventory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/>
                  </a:solidFill>
                </a:rPr>
                <a:t>HR</a:t>
              </a:r>
            </a:p>
          </p:txBody>
        </p:sp>
        <p:sp>
          <p:nvSpPr>
            <p:cNvPr id="13" name="Callout: Bent Line 12">
              <a:extLst>
                <a:ext uri="{FF2B5EF4-FFF2-40B4-BE49-F238E27FC236}">
                  <a16:creationId xmlns:a16="http://schemas.microsoft.com/office/drawing/2014/main" id="{2DB49229-04E8-694D-9C0C-20F61532452E}"/>
                </a:ext>
              </a:extLst>
            </p:cNvPr>
            <p:cNvSpPr/>
            <p:nvPr/>
          </p:nvSpPr>
          <p:spPr>
            <a:xfrm>
              <a:off x="9853295" y="2816352"/>
              <a:ext cx="1628834" cy="1765602"/>
            </a:xfrm>
            <a:prstGeom prst="borderCallout2">
              <a:avLst>
                <a:gd name="adj1" fmla="val 35312"/>
                <a:gd name="adj2" fmla="val -920"/>
                <a:gd name="adj3" fmla="val 17842"/>
                <a:gd name="adj4" fmla="val -40833"/>
                <a:gd name="adj5" fmla="val 14283"/>
                <a:gd name="adj6" fmla="val -89023"/>
              </a:avLst>
            </a:prstGeom>
            <a:solidFill>
              <a:srgbClr val="D05C64"/>
            </a:solidFill>
            <a:ln w="1905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Competition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/>
                  </a:solidFill>
                </a:rPr>
                <a:t>Features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tx1"/>
                  </a:solidFill>
                </a:rPr>
                <a:t>VP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tx1"/>
                  </a:solidFill>
                </a:rPr>
                <a:t>Price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tx1"/>
                  </a:solidFill>
                </a:rPr>
                <a:t>Cost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/>
                  </a:solidFill>
                </a:rPr>
                <a:t>Marketing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tx1"/>
                  </a:solidFill>
                </a:rPr>
                <a:t>Promotions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tx1"/>
                  </a:solidFill>
                </a:rPr>
                <a:t>Inventory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/>
                  </a:solidFill>
                </a:rPr>
                <a:t>HR</a:t>
              </a:r>
            </a:p>
          </p:txBody>
        </p:sp>
        <p:sp>
          <p:nvSpPr>
            <p:cNvPr id="14" name="Callout: Bent Line 13">
              <a:extLst>
                <a:ext uri="{FF2B5EF4-FFF2-40B4-BE49-F238E27FC236}">
                  <a16:creationId xmlns:a16="http://schemas.microsoft.com/office/drawing/2014/main" id="{0AD49DF3-3A42-99E8-5749-8917D95EAFB3}"/>
                </a:ext>
              </a:extLst>
            </p:cNvPr>
            <p:cNvSpPr/>
            <p:nvPr/>
          </p:nvSpPr>
          <p:spPr>
            <a:xfrm>
              <a:off x="8050621" y="4214889"/>
              <a:ext cx="1628834" cy="1765602"/>
            </a:xfrm>
            <a:prstGeom prst="borderCallout2">
              <a:avLst>
                <a:gd name="adj1" fmla="val 35312"/>
                <a:gd name="adj2" fmla="val -920"/>
                <a:gd name="adj3" fmla="val 21098"/>
                <a:gd name="adj4" fmla="val -35701"/>
                <a:gd name="adj5" fmla="val -12944"/>
                <a:gd name="adj6" fmla="val -65926"/>
              </a:avLst>
            </a:prstGeom>
            <a:solidFill>
              <a:srgbClr val="D05C64"/>
            </a:solidFill>
            <a:ln w="1905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Competition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/>
                  </a:solidFill>
                </a:rPr>
                <a:t>Features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tx1"/>
                  </a:solidFill>
                </a:rPr>
                <a:t>VP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tx1"/>
                  </a:solidFill>
                </a:rPr>
                <a:t>Price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tx1"/>
                  </a:solidFill>
                </a:rPr>
                <a:t>Cost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/>
                  </a:solidFill>
                </a:rPr>
                <a:t>Marketing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tx1"/>
                  </a:solidFill>
                </a:rPr>
                <a:t>Promotions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100" b="1" dirty="0">
                  <a:solidFill>
                    <a:schemeClr val="tx1"/>
                  </a:solidFill>
                </a:rPr>
                <a:t>Inventory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/>
                  </a:solidFill>
                </a:rPr>
                <a:t>HR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3173EFC4-AE8C-DD34-1FF3-9531825C8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938" y="188035"/>
            <a:ext cx="8316251" cy="648553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Environment </a:t>
            </a:r>
            <a:r>
              <a:rPr lang="en-US" sz="3100" dirty="0"/>
              <a:t>(5 Markets you select up to 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54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97FE9-1891-B10C-8B58-B6EED4C99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 of a Simulation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5E49D6-89E5-0628-1E5F-879E7F641AE0}"/>
              </a:ext>
            </a:extLst>
          </p:cNvPr>
          <p:cNvSpPr txBox="1"/>
          <p:nvPr/>
        </p:nvSpPr>
        <p:spPr>
          <a:xfrm>
            <a:off x="427381" y="1690688"/>
            <a:ext cx="11423374" cy="4067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An immersive hands-on experience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The opportunity to practice what you have learned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 product design experience and appreciation of the importance of the value proposition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An opportunity to perform market analyses and experience the impact of your decisions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Analyzing a variety of advertising approaches to create an advertising campaign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Gain experience in managing cash flow and understanding sources of funds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Acquire insight into the real-world difficulties of projecting sales and the impact of excess inventory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Experience the dilution of ownership when selling shares in your privately held corporation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 “sandbox” to test your strategies and compete with other students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An opportunity to become better managers by doing and experiencing the thrill of managing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 hands-on opportunity to practice ‘responsibility’ and experience being accountable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 confidence building experiential learning tool that supports your learning</a:t>
            </a:r>
          </a:p>
        </p:txBody>
      </p:sp>
    </p:spTree>
    <p:extLst>
      <p:ext uri="{BB962C8B-B14F-4D97-AF65-F5344CB8AC3E}">
        <p14:creationId xmlns:p14="http://schemas.microsoft.com/office/powerpoint/2010/main" val="76731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020FB-C418-B19F-83BD-5904D162C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743" y="57012"/>
            <a:ext cx="10515600" cy="132556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CAF880-88D0-4F3F-2D9B-91CBD6F4AA22}"/>
              </a:ext>
            </a:extLst>
          </p:cNvPr>
          <p:cNvSpPr txBox="1"/>
          <p:nvPr/>
        </p:nvSpPr>
        <p:spPr>
          <a:xfrm>
            <a:off x="1053547" y="1192125"/>
            <a:ext cx="10719353" cy="5042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Understanding the process of starting a business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The importance of the </a:t>
            </a:r>
            <a:r>
              <a:rPr lang="en-US" sz="2000" b="1" dirty="0">
                <a:solidFill>
                  <a:srgbClr val="FF0000"/>
                </a:solidFill>
              </a:rPr>
              <a:t>4P’s/7P’s </a:t>
            </a:r>
            <a:r>
              <a:rPr lang="en-US" sz="2000" b="1" dirty="0"/>
              <a:t>in product marketing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Determining a products </a:t>
            </a:r>
            <a:r>
              <a:rPr lang="en-US" sz="2000" b="1" dirty="0">
                <a:solidFill>
                  <a:srgbClr val="FF0000"/>
                </a:solidFill>
              </a:rPr>
              <a:t>Value Proposition </a:t>
            </a:r>
            <a:r>
              <a:rPr lang="en-US" sz="2000" b="1" dirty="0"/>
              <a:t>and the usage of ‘</a:t>
            </a:r>
            <a:r>
              <a:rPr lang="en-US" sz="2000" b="1" dirty="0">
                <a:solidFill>
                  <a:srgbClr val="FF0000"/>
                </a:solidFill>
              </a:rPr>
              <a:t>EVAC</a:t>
            </a:r>
            <a:r>
              <a:rPr lang="en-US" sz="2000" b="1" dirty="0"/>
              <a:t>’ (Effort, Value, Acceptance &amp; Cost)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The forces that can cause a business failure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The differences between management, creativity, and innovation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An experiential approach to preparing a business plan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Identifying the </a:t>
            </a:r>
            <a:r>
              <a:rPr lang="en-US" sz="2000" b="1" dirty="0">
                <a:solidFill>
                  <a:srgbClr val="FF0000"/>
                </a:solidFill>
              </a:rPr>
              <a:t>market niche </a:t>
            </a:r>
            <a:r>
              <a:rPr lang="en-US" sz="2000" b="1" dirty="0"/>
              <a:t>of a product or service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Describing the components of a marketing plan and be able to prepare one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Projecting</a:t>
            </a:r>
            <a:r>
              <a:rPr lang="en-US" sz="2000" b="1" dirty="0"/>
              <a:t> unit sales and revenue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Developing a </a:t>
            </a:r>
            <a:r>
              <a:rPr lang="en-US" sz="2000" b="1" dirty="0">
                <a:solidFill>
                  <a:srgbClr val="FF0000"/>
                </a:solidFill>
              </a:rPr>
              <a:t>pricing strategy </a:t>
            </a:r>
            <a:r>
              <a:rPr lang="en-US" sz="2000" b="1" dirty="0"/>
              <a:t>for a product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Understanding the ‘</a:t>
            </a:r>
            <a:r>
              <a:rPr lang="en-US" sz="2000" b="1" dirty="0">
                <a:solidFill>
                  <a:srgbClr val="FF0000"/>
                </a:solidFill>
              </a:rPr>
              <a:t>Knowledge Chain</a:t>
            </a:r>
            <a:r>
              <a:rPr lang="en-US" sz="2000" b="1" dirty="0"/>
              <a:t>’ culminating in Actionable Knowledge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Creating and managing a </a:t>
            </a:r>
            <a:r>
              <a:rPr lang="en-US" sz="2000" b="1" dirty="0">
                <a:solidFill>
                  <a:srgbClr val="FF0000"/>
                </a:solidFill>
              </a:rPr>
              <a:t>Projected Cash Flow </a:t>
            </a:r>
            <a:r>
              <a:rPr lang="en-US" sz="2000" b="1" dirty="0"/>
              <a:t>spreadsheet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Managing debt and equity capital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Employing the </a:t>
            </a:r>
            <a:r>
              <a:rPr lang="en-US" sz="2000" b="1" dirty="0">
                <a:solidFill>
                  <a:srgbClr val="FF0000"/>
                </a:solidFill>
              </a:rPr>
              <a:t>Monitoring</a:t>
            </a:r>
            <a:r>
              <a:rPr lang="en-US" sz="2000" b="1" dirty="0"/>
              <a:t> of </a:t>
            </a:r>
            <a:r>
              <a:rPr lang="en-US" sz="2000" b="1" dirty="0">
                <a:solidFill>
                  <a:srgbClr val="00B050"/>
                </a:solidFill>
              </a:rPr>
              <a:t>measures &amp; metrics </a:t>
            </a:r>
            <a:r>
              <a:rPr lang="en-US" sz="2000" b="1" dirty="0"/>
              <a:t>and when necessary, </a:t>
            </a:r>
            <a:r>
              <a:rPr lang="en-US" sz="2000" b="1" dirty="0">
                <a:solidFill>
                  <a:srgbClr val="FF0000"/>
                </a:solidFill>
              </a:rPr>
              <a:t>Manage</a:t>
            </a:r>
            <a:r>
              <a:rPr lang="en-US" sz="2000" b="1" dirty="0"/>
              <a:t> (the actions)</a:t>
            </a:r>
          </a:p>
        </p:txBody>
      </p:sp>
    </p:spTree>
    <p:extLst>
      <p:ext uri="{BB962C8B-B14F-4D97-AF65-F5344CB8AC3E}">
        <p14:creationId xmlns:p14="http://schemas.microsoft.com/office/powerpoint/2010/main" val="228633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6FFDA-B907-04E4-FF30-5C3258265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Content </a:t>
            </a:r>
            <a:r>
              <a:rPr lang="en-US" sz="2400" dirty="0"/>
              <a:t>(</a:t>
            </a:r>
            <a:r>
              <a:rPr lang="en-US" sz="2400" i="1" dirty="0"/>
              <a:t>Items in red not simulated in the simulation</a:t>
            </a:r>
            <a:r>
              <a:rPr lang="en-US" sz="2400" dirty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EFECA-9002-A009-99EE-90616D316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7433" y="1816198"/>
            <a:ext cx="4657626" cy="4351338"/>
          </a:xfrm>
        </p:spPr>
        <p:txBody>
          <a:bodyPr>
            <a:normAutofit/>
          </a:bodyPr>
          <a:lstStyle/>
          <a:p>
            <a:r>
              <a:rPr lang="en-US" dirty="0"/>
              <a:t>Product Design</a:t>
            </a:r>
          </a:p>
          <a:p>
            <a:pPr lvl="1"/>
            <a:r>
              <a:rPr lang="en-US" dirty="0"/>
              <a:t>Product Value Proposition</a:t>
            </a:r>
          </a:p>
          <a:p>
            <a:pPr lvl="1"/>
            <a:r>
              <a:rPr lang="en-US" dirty="0"/>
              <a:t>EVAC</a:t>
            </a:r>
          </a:p>
          <a:p>
            <a:pPr lvl="2"/>
            <a:r>
              <a:rPr lang="en-US" dirty="0">
                <a:solidFill>
                  <a:srgbClr val="C00000"/>
                </a:solidFill>
              </a:rPr>
              <a:t>Effort to use </a:t>
            </a:r>
            <a:r>
              <a:rPr lang="en-US" dirty="0"/>
              <a:t>and make product</a:t>
            </a:r>
          </a:p>
          <a:p>
            <a:pPr lvl="2"/>
            <a:r>
              <a:rPr lang="en-US" dirty="0"/>
              <a:t>Value Proposition of product</a:t>
            </a:r>
          </a:p>
          <a:p>
            <a:pPr lvl="2"/>
            <a:r>
              <a:rPr lang="en-US" dirty="0"/>
              <a:t>Acceptance by market</a:t>
            </a:r>
          </a:p>
          <a:p>
            <a:pPr lvl="2"/>
            <a:r>
              <a:rPr lang="en-US" dirty="0"/>
              <a:t>Cost of product</a:t>
            </a:r>
          </a:p>
          <a:p>
            <a:r>
              <a:rPr lang="en-US" dirty="0"/>
              <a:t>Inventory Management</a:t>
            </a:r>
          </a:p>
          <a:p>
            <a:r>
              <a:rPr lang="en-US" dirty="0"/>
              <a:t>Cost vs. Price Analysis (GM)</a:t>
            </a:r>
          </a:p>
          <a:p>
            <a:r>
              <a:rPr lang="en-US" dirty="0"/>
              <a:t>Cash Flow Management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F3CC42-AE4C-6915-0018-85A390957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30545" y="1816198"/>
            <a:ext cx="2835111" cy="4423828"/>
          </a:xfrm>
        </p:spPr>
        <p:txBody>
          <a:bodyPr>
            <a:normAutofit/>
          </a:bodyPr>
          <a:lstStyle/>
          <a:p>
            <a:r>
              <a:rPr lang="en-US" dirty="0"/>
              <a:t>7P’s</a:t>
            </a:r>
          </a:p>
          <a:p>
            <a:pPr lvl="1"/>
            <a:r>
              <a:rPr lang="en-US" sz="2000" dirty="0"/>
              <a:t>Price</a:t>
            </a:r>
          </a:p>
          <a:p>
            <a:pPr lvl="1"/>
            <a:r>
              <a:rPr lang="en-US" sz="2000" dirty="0"/>
              <a:t>Placement</a:t>
            </a:r>
          </a:p>
          <a:p>
            <a:pPr lvl="1"/>
            <a:r>
              <a:rPr lang="en-US" sz="2000" dirty="0"/>
              <a:t>Promotion</a:t>
            </a:r>
          </a:p>
          <a:p>
            <a:pPr lvl="1"/>
            <a:r>
              <a:rPr lang="en-US" sz="2000" dirty="0"/>
              <a:t>Product</a:t>
            </a:r>
          </a:p>
          <a:p>
            <a:pPr lvl="1"/>
            <a:r>
              <a:rPr lang="en-US" sz="2000" dirty="0"/>
              <a:t>Projections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Packaging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Product Name</a:t>
            </a:r>
          </a:p>
          <a:p>
            <a:r>
              <a:rPr lang="en-US" dirty="0"/>
              <a:t>Gap Analysis</a:t>
            </a:r>
          </a:p>
          <a:p>
            <a:r>
              <a:rPr lang="en-US" dirty="0"/>
              <a:t>Ad Effectiveness</a:t>
            </a:r>
          </a:p>
          <a:p>
            <a:r>
              <a:rPr lang="en-US" dirty="0"/>
              <a:t>Marketing mix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0044FAE-7D93-A30A-9C06-3F83166BD846}"/>
              </a:ext>
            </a:extLst>
          </p:cNvPr>
          <p:cNvSpPr txBox="1">
            <a:spLocks/>
          </p:cNvSpPr>
          <p:nvPr/>
        </p:nvSpPr>
        <p:spPr>
          <a:xfrm>
            <a:off x="8289890" y="1816198"/>
            <a:ext cx="377315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Market Analysis</a:t>
            </a:r>
          </a:p>
          <a:p>
            <a:pPr lvl="1"/>
            <a:r>
              <a:rPr lang="en-US" sz="2200" dirty="0"/>
              <a:t>Market segments</a:t>
            </a:r>
          </a:p>
          <a:p>
            <a:pPr lvl="1"/>
            <a:r>
              <a:rPr lang="en-US" sz="2200" dirty="0"/>
              <a:t>Advertising</a:t>
            </a:r>
          </a:p>
          <a:p>
            <a:pPr lvl="1"/>
            <a:r>
              <a:rPr lang="en-US" sz="2200" dirty="0"/>
              <a:t>Ad Campaigns</a:t>
            </a:r>
          </a:p>
          <a:p>
            <a:r>
              <a:rPr lang="en-US" dirty="0"/>
              <a:t>Promotional Budgets</a:t>
            </a:r>
          </a:p>
          <a:p>
            <a:r>
              <a:rPr lang="en-US" dirty="0"/>
              <a:t>Competitor Analysis</a:t>
            </a:r>
          </a:p>
          <a:p>
            <a:r>
              <a:rPr lang="en-US" dirty="0"/>
              <a:t>HR impact:</a:t>
            </a:r>
          </a:p>
          <a:p>
            <a:pPr lvl="1"/>
            <a:r>
              <a:rPr lang="en-US" sz="2200" dirty="0"/>
              <a:t>Sales</a:t>
            </a:r>
          </a:p>
          <a:p>
            <a:pPr lvl="1"/>
            <a:r>
              <a:rPr lang="en-US" sz="2200" dirty="0"/>
              <a:t>Operations</a:t>
            </a:r>
          </a:p>
          <a:p>
            <a:r>
              <a:rPr lang="en-US" dirty="0"/>
              <a:t>Common Stock control</a:t>
            </a:r>
          </a:p>
        </p:txBody>
      </p:sp>
    </p:spTree>
    <p:extLst>
      <p:ext uri="{BB962C8B-B14F-4D97-AF65-F5344CB8AC3E}">
        <p14:creationId xmlns:p14="http://schemas.microsoft.com/office/powerpoint/2010/main" val="135045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CE264C5-AF66-ED8D-0031-61B195F71F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339216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03857E8-E393-4EF2-B0BC-D253BAFA8D06}"/>
              </a:ext>
            </a:extLst>
          </p:cNvPr>
          <p:cNvSpPr/>
          <p:nvPr/>
        </p:nvSpPr>
        <p:spPr>
          <a:xfrm>
            <a:off x="5181728" y="5054554"/>
            <a:ext cx="19491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Process</a:t>
            </a:r>
            <a:endParaRPr lang="en-US" sz="5400" b="1" cap="none" spc="0" dirty="0">
              <a:ln w="127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249BB0-BD83-E7A1-3A0C-ED551D7A1EAB}"/>
              </a:ext>
            </a:extLst>
          </p:cNvPr>
          <p:cNvSpPr txBox="1">
            <a:spLocks/>
          </p:cNvSpPr>
          <p:nvPr/>
        </p:nvSpPr>
        <p:spPr>
          <a:xfrm>
            <a:off x="987317" y="30778"/>
            <a:ext cx="10515600" cy="775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Entrepreneurship – The Game</a:t>
            </a:r>
          </a:p>
        </p:txBody>
      </p:sp>
    </p:spTree>
    <p:extLst>
      <p:ext uri="{BB962C8B-B14F-4D97-AF65-F5344CB8AC3E}">
        <p14:creationId xmlns:p14="http://schemas.microsoft.com/office/powerpoint/2010/main" val="88954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nagit_SNGOUT2130">
            <a:extLst>
              <a:ext uri="{FF2B5EF4-FFF2-40B4-BE49-F238E27FC236}">
                <a16:creationId xmlns:a16="http://schemas.microsoft.com/office/drawing/2014/main" id="{FB1A831F-706C-3E3C-667C-4C73BE2D8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318" y="454369"/>
            <a:ext cx="7463204" cy="5607472"/>
          </a:xfrm>
          <a:prstGeom prst="round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22E932-0876-E2C0-7B97-AF7749FE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126744"/>
            <a:ext cx="10515600" cy="285273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You make decisions in the 3 Functional Areas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217353-6E93-EE63-FD45-5BD4003411A5}"/>
              </a:ext>
            </a:extLst>
          </p:cNvPr>
          <p:cNvSpPr/>
          <p:nvPr/>
        </p:nvSpPr>
        <p:spPr>
          <a:xfrm>
            <a:off x="2670848" y="562224"/>
            <a:ext cx="916414" cy="1636653"/>
          </a:xfrm>
          <a:prstGeom prst="ellipse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llout: Bent Line 6">
            <a:extLst>
              <a:ext uri="{FF2B5EF4-FFF2-40B4-BE49-F238E27FC236}">
                <a16:creationId xmlns:a16="http://schemas.microsoft.com/office/drawing/2014/main" id="{06EA3215-975C-02AE-C166-5F7734A64321}"/>
              </a:ext>
            </a:extLst>
          </p:cNvPr>
          <p:cNvSpPr/>
          <p:nvPr/>
        </p:nvSpPr>
        <p:spPr>
          <a:xfrm>
            <a:off x="2254725" y="4979481"/>
            <a:ext cx="1332537" cy="497968"/>
          </a:xfrm>
          <a:prstGeom prst="borderCallout2">
            <a:avLst>
              <a:gd name="adj1" fmla="val 118181"/>
              <a:gd name="adj2" fmla="val 60901"/>
              <a:gd name="adj3" fmla="val 184815"/>
              <a:gd name="adj4" fmla="val 117089"/>
              <a:gd name="adj5" fmla="val 115160"/>
              <a:gd name="adj6" fmla="val 180943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Due Dates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3CEB31-1A8A-D5E0-E039-A5D62C3C631F}"/>
              </a:ext>
            </a:extLst>
          </p:cNvPr>
          <p:cNvSpPr/>
          <p:nvPr/>
        </p:nvSpPr>
        <p:spPr>
          <a:xfrm>
            <a:off x="6096000" y="1490228"/>
            <a:ext cx="3825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Main Screen</a:t>
            </a:r>
          </a:p>
        </p:txBody>
      </p:sp>
      <p:sp>
        <p:nvSpPr>
          <p:cNvPr id="9" name="Callout: Bent Line 8">
            <a:extLst>
              <a:ext uri="{FF2B5EF4-FFF2-40B4-BE49-F238E27FC236}">
                <a16:creationId xmlns:a16="http://schemas.microsoft.com/office/drawing/2014/main" id="{19892C22-EC42-0F43-E0C4-53C4AB3B9D02}"/>
              </a:ext>
            </a:extLst>
          </p:cNvPr>
          <p:cNvSpPr/>
          <p:nvPr/>
        </p:nvSpPr>
        <p:spPr>
          <a:xfrm>
            <a:off x="343864" y="1310518"/>
            <a:ext cx="1131152" cy="497968"/>
          </a:xfrm>
          <a:prstGeom prst="borderCallout2">
            <a:avLst>
              <a:gd name="adj1" fmla="val 118181"/>
              <a:gd name="adj2" fmla="val 60901"/>
              <a:gd name="adj3" fmla="val 184815"/>
              <a:gd name="adj4" fmla="val 117089"/>
              <a:gd name="adj5" fmla="val 115160"/>
              <a:gd name="adj6" fmla="val 180943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Functional Pages</a:t>
            </a:r>
          </a:p>
        </p:txBody>
      </p:sp>
      <p:sp>
        <p:nvSpPr>
          <p:cNvPr id="10" name="Callout: Bent Line 9">
            <a:extLst>
              <a:ext uri="{FF2B5EF4-FFF2-40B4-BE49-F238E27FC236}">
                <a16:creationId xmlns:a16="http://schemas.microsoft.com/office/drawing/2014/main" id="{12D7F1FB-9CA9-EE1E-B159-0B9A4E2E8118}"/>
              </a:ext>
            </a:extLst>
          </p:cNvPr>
          <p:cNvSpPr/>
          <p:nvPr/>
        </p:nvSpPr>
        <p:spPr>
          <a:xfrm>
            <a:off x="9271005" y="4943789"/>
            <a:ext cx="2761895" cy="672967"/>
          </a:xfrm>
          <a:prstGeom prst="borderCallout2">
            <a:avLst>
              <a:gd name="adj1" fmla="val 129280"/>
              <a:gd name="adj2" fmla="val 29230"/>
              <a:gd name="adj3" fmla="val 156768"/>
              <a:gd name="adj4" fmla="val -12985"/>
              <a:gd name="adj5" fmla="val 163267"/>
              <a:gd name="adj6" fmla="val -47747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If your simulation restricts product modifications after Quarter 1 a message will appear here</a:t>
            </a:r>
          </a:p>
        </p:txBody>
      </p:sp>
      <p:sp>
        <p:nvSpPr>
          <p:cNvPr id="3" name="Callout: Bent Line 2">
            <a:extLst>
              <a:ext uri="{FF2B5EF4-FFF2-40B4-BE49-F238E27FC236}">
                <a16:creationId xmlns:a16="http://schemas.microsoft.com/office/drawing/2014/main" id="{74A47392-A9F5-B018-4030-3762FE66B278}"/>
              </a:ext>
            </a:extLst>
          </p:cNvPr>
          <p:cNvSpPr/>
          <p:nvPr/>
        </p:nvSpPr>
        <p:spPr>
          <a:xfrm>
            <a:off x="8714415" y="2585139"/>
            <a:ext cx="1801186" cy="406540"/>
          </a:xfrm>
          <a:prstGeom prst="borderCallout2">
            <a:avLst>
              <a:gd name="adj1" fmla="val 129280"/>
              <a:gd name="adj2" fmla="val 29230"/>
              <a:gd name="adj3" fmla="val 156768"/>
              <a:gd name="adj4" fmla="val -12985"/>
              <a:gd name="adj5" fmla="val 606188"/>
              <a:gd name="adj6" fmla="val -129509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Decision Milestones</a:t>
            </a:r>
          </a:p>
        </p:txBody>
      </p:sp>
    </p:spTree>
    <p:extLst>
      <p:ext uri="{BB962C8B-B14F-4D97-AF65-F5344CB8AC3E}">
        <p14:creationId xmlns:p14="http://schemas.microsoft.com/office/powerpoint/2010/main" val="247466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nagit_SNG855">
            <a:extLst>
              <a:ext uri="{FF2B5EF4-FFF2-40B4-BE49-F238E27FC236}">
                <a16:creationId xmlns:a16="http://schemas.microsoft.com/office/drawing/2014/main" id="{C785AF1C-A649-3EC0-BEFB-261CCC19A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735" y="966649"/>
            <a:ext cx="7449884" cy="4924701"/>
          </a:xfrm>
          <a:prstGeom prst="round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A24E3B-0DC7-2C42-1917-BD1C8F68D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490" y="200025"/>
            <a:ext cx="10515600" cy="775363"/>
          </a:xfrm>
        </p:spPr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 Into Your Main Screen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C5FF6A-E249-0E96-A6AB-6F2C23A7C6C6}"/>
              </a:ext>
            </a:extLst>
          </p:cNvPr>
          <p:cNvGrpSpPr/>
          <p:nvPr/>
        </p:nvGrpSpPr>
        <p:grpSpPr>
          <a:xfrm>
            <a:off x="9746898" y="483022"/>
            <a:ext cx="2351314" cy="1622809"/>
            <a:chOff x="9284677" y="3356148"/>
            <a:chExt cx="2351314" cy="1622809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AA7F7074-E587-D714-BD7B-44C6729DC680}"/>
                </a:ext>
              </a:extLst>
            </p:cNvPr>
            <p:cNvGraphicFramePr/>
            <p:nvPr/>
          </p:nvGraphicFramePr>
          <p:xfrm>
            <a:off x="9284677" y="3356148"/>
            <a:ext cx="2351314" cy="162280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57FAE3-B007-EF5C-A568-30C9184A9C84}"/>
                </a:ext>
              </a:extLst>
            </p:cNvPr>
            <p:cNvSpPr/>
            <p:nvPr/>
          </p:nvSpPr>
          <p:spPr>
            <a:xfrm>
              <a:off x="9958883" y="3922125"/>
              <a:ext cx="100290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Quarterly</a:t>
              </a:r>
            </a:p>
            <a:p>
              <a:pPr algn="ctr"/>
              <a:r>
                <a:rPr lang="en-US" sz="16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rPr>
                <a:t>Cycle</a:t>
              </a:r>
              <a:endPara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8" name="Callout: Bent Line 7">
            <a:extLst>
              <a:ext uri="{FF2B5EF4-FFF2-40B4-BE49-F238E27FC236}">
                <a16:creationId xmlns:a16="http://schemas.microsoft.com/office/drawing/2014/main" id="{8D6B44E0-3E67-FB31-6CCC-5BD8991219F3}"/>
              </a:ext>
            </a:extLst>
          </p:cNvPr>
          <p:cNvSpPr/>
          <p:nvPr/>
        </p:nvSpPr>
        <p:spPr>
          <a:xfrm>
            <a:off x="155748" y="1356373"/>
            <a:ext cx="2220688" cy="554801"/>
          </a:xfrm>
          <a:prstGeom prst="borderCallout2">
            <a:avLst>
              <a:gd name="adj1" fmla="val 112425"/>
              <a:gd name="adj2" fmla="val 57957"/>
              <a:gd name="adj3" fmla="val 178497"/>
              <a:gd name="adj4" fmla="val 86048"/>
              <a:gd name="adj5" fmla="val 118280"/>
              <a:gd name="adj6" fmla="val 157604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Your Quarterly Results</a:t>
            </a:r>
          </a:p>
        </p:txBody>
      </p:sp>
      <p:sp>
        <p:nvSpPr>
          <p:cNvPr id="9" name="Callout: Bent Line 8">
            <a:extLst>
              <a:ext uri="{FF2B5EF4-FFF2-40B4-BE49-F238E27FC236}">
                <a16:creationId xmlns:a16="http://schemas.microsoft.com/office/drawing/2014/main" id="{46C72F34-88F4-C707-791C-0ABF1F3E75C5}"/>
              </a:ext>
            </a:extLst>
          </p:cNvPr>
          <p:cNvSpPr/>
          <p:nvPr/>
        </p:nvSpPr>
        <p:spPr>
          <a:xfrm>
            <a:off x="572754" y="3876521"/>
            <a:ext cx="1527351" cy="554801"/>
          </a:xfrm>
          <a:prstGeom prst="borderCallout2">
            <a:avLst>
              <a:gd name="adj1" fmla="val 112425"/>
              <a:gd name="adj2" fmla="val 57957"/>
              <a:gd name="adj3" fmla="val 159479"/>
              <a:gd name="adj4" fmla="val 66673"/>
              <a:gd name="adj5" fmla="val 194349"/>
              <a:gd name="adj6" fmla="val 148722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Results for the current Quarter</a:t>
            </a:r>
          </a:p>
        </p:txBody>
      </p:sp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2B6D0851-0A03-3789-0FC9-7466CFC5FADF}"/>
              </a:ext>
            </a:extLst>
          </p:cNvPr>
          <p:cNvSpPr/>
          <p:nvPr/>
        </p:nvSpPr>
        <p:spPr>
          <a:xfrm>
            <a:off x="9886739" y="3428999"/>
            <a:ext cx="1732507" cy="554801"/>
          </a:xfrm>
          <a:prstGeom prst="borderCallout2">
            <a:avLst>
              <a:gd name="adj1" fmla="val 112425"/>
              <a:gd name="adj2" fmla="val 57957"/>
              <a:gd name="adj3" fmla="val 203853"/>
              <a:gd name="adj4" fmla="val 6805"/>
              <a:gd name="adj5" fmla="val 216988"/>
              <a:gd name="adj6" fmla="val -76607"/>
            </a:avLst>
          </a:prstGeom>
          <a:solidFill>
            <a:srgbClr val="0B4962"/>
          </a:solidFill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Will be Important starting in Quarter 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D4FA84-F71B-72A9-82CB-E5050910520C}"/>
              </a:ext>
            </a:extLst>
          </p:cNvPr>
          <p:cNvSpPr/>
          <p:nvPr/>
        </p:nvSpPr>
        <p:spPr>
          <a:xfrm>
            <a:off x="4753938" y="1130756"/>
            <a:ext cx="24034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Growth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98EDF6-7C9D-A75E-2343-2662B19DCB3F}"/>
              </a:ext>
            </a:extLst>
          </p:cNvPr>
          <p:cNvSpPr/>
          <p:nvPr/>
        </p:nvSpPr>
        <p:spPr>
          <a:xfrm>
            <a:off x="5477258" y="4431322"/>
            <a:ext cx="1358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Gap</a:t>
            </a:r>
          </a:p>
        </p:txBody>
      </p:sp>
    </p:spTree>
    <p:extLst>
      <p:ext uri="{BB962C8B-B14F-4D97-AF65-F5344CB8AC3E}">
        <p14:creationId xmlns:p14="http://schemas.microsoft.com/office/powerpoint/2010/main" val="237671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SECTOMILLISECCONVERTED" val="1"/>
  <p:tag name="MMPROD_UIDATA" val="&lt;database version=&quot;11.0&quot;&gt;&lt;object type=&quot;1&quot; unique_id=&quot;10001&quot;&gt;&lt;object type=&quot;8&quot; unique_id=&quot;10013&quot;&gt;&lt;/object&gt;&lt;object type=&quot;2&quot; unique_id=&quot;10014&quot;&gt;&lt;object type=&quot;3&quot; unique_id=&quot;11919&quot;&gt;&lt;property id=&quot;20148&quot; value=&quot;5&quot;/&gt;&lt;property id=&quot;20300&quot; value=&quot;Slide 1&quot;/&gt;&lt;property id=&quot;20307&quot; value=&quot;279&quot;/&gt;&lt;/object&gt;&lt;object type=&quot;3&quot; unique_id=&quot;12748&quot;&gt;&lt;property id=&quot;20148&quot; value=&quot;5&quot;/&gt;&lt;property id=&quot;20300&quot; value=&quot;Slide 5&quot;/&gt;&lt;property id=&quot;20307&quot; value=&quot;280&quot;/&gt;&lt;/object&gt;&lt;object type=&quot;3&quot; unique_id=&quot;12765&quot;&gt;&lt;property id=&quot;20148&quot; value=&quot;5&quot;/&gt;&lt;property id=&quot;20300&quot; value=&quot;Slide 2&quot;/&gt;&lt;property id=&quot;20307&quot; value=&quot;282&quot;/&gt;&lt;/object&gt;&lt;object type=&quot;3&quot; unique_id=&quot;12790&quot;&gt;&lt;property id=&quot;20148&quot; value=&quot;5&quot;/&gt;&lt;property id=&quot;20300&quot; value=&quot;Slide 4&quot;/&gt;&lt;property id=&quot;20307&quot; value=&quot;283&quot;/&gt;&lt;/object&gt;&lt;object type=&quot;3&quot; unique_id=&quot;12812&quot;&gt;&lt;property id=&quot;20148&quot; value=&quot;5&quot;/&gt;&lt;property id=&quot;20300&quot; value=&quot;Slide 3&quot;/&gt;&lt;property id=&quot;20307&quot; value=&quot;284&quot;/&gt;&lt;/object&gt;&lt;object type=&quot;3&quot; unique_id=&quot;12977&quot;&gt;&lt;property id=&quot;20148&quot; value=&quot;5&quot;/&gt;&lt;property id=&quot;20300&quot; value=&quot;Slide 8 - &amp;quot;Entrepreneurship – The Game&amp;quot;&quot;/&gt;&lt;property id=&quot;20307&quot; value=&quot;286&quot;/&gt;&lt;/object&gt;&lt;object type=&quot;3&quot; unique_id=&quot;13005&quot;&gt;&lt;property id=&quot;20148&quot; value=&quot;5&quot;/&gt;&lt;property id=&quot;20300&quot; value=&quot;Slide 7 - &amp;quot;Faculty Control Center&amp;quot;&quot;/&gt;&lt;property id=&quot;20307&quot; value=&quot;287&quot;/&gt;&lt;/object&gt;&lt;object type=&quot;3&quot; unique_id=&quot;13066&quot;&gt;&lt;property id=&quot;20148&quot; value=&quot;5&quot;/&gt;&lt;property id=&quot;20300&quot; value=&quot;Slide 6 - &amp;quot;Entrepreneurship – The Game&amp;quot;&quot;/&gt;&lt;property id=&quot;20307&quot; value=&quot;269&quot;/&gt;&lt;/object&gt;&lt;/object&gt;&lt;/object&gt;&lt;/database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1930</TotalTime>
  <Words>1175</Words>
  <Application>Microsoft Office PowerPoint</Application>
  <PresentationFormat>Widescreen</PresentationFormat>
  <Paragraphs>391</Paragraphs>
  <Slides>22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Amasis MT Pro Black</vt:lpstr>
      <vt:lpstr>Arial</vt:lpstr>
      <vt:lpstr>Arial Black</vt:lpstr>
      <vt:lpstr>Calibri</vt:lpstr>
      <vt:lpstr>Calibri Light</vt:lpstr>
      <vt:lpstr>Congenial Black</vt:lpstr>
      <vt:lpstr>Office Theme</vt:lpstr>
      <vt:lpstr>PowerPoint Presentation</vt:lpstr>
      <vt:lpstr>Emulate being a Manager</vt:lpstr>
      <vt:lpstr>Your Environment (5 Markets you select up to 3)</vt:lpstr>
      <vt:lpstr>Benefits of a Simulation </vt:lpstr>
      <vt:lpstr>Topics</vt:lpstr>
      <vt:lpstr>Simulation Content (Items in red not simulated in the simulation)</vt:lpstr>
      <vt:lpstr>PowerPoint Presentation</vt:lpstr>
      <vt:lpstr>You make decisions in the 3 Functional Areas</vt:lpstr>
      <vt:lpstr>Log Into Your Main Screen</vt:lpstr>
      <vt:lpstr>Product Design and Markets</vt:lpstr>
      <vt:lpstr>Product Design and Markets</vt:lpstr>
      <vt:lpstr>Log Into Your Main Screen</vt:lpstr>
      <vt:lpstr>Product Redesign and Market Changes</vt:lpstr>
      <vt:lpstr>Ad Plans, Promotional Budgets, Price  and Projections</vt:lpstr>
      <vt:lpstr>Capital Sources and HR Expenses</vt:lpstr>
      <vt:lpstr>Let’s Review</vt:lpstr>
      <vt:lpstr>1 - Main Screen</vt:lpstr>
      <vt:lpstr>2 - Product Design and Markets</vt:lpstr>
      <vt:lpstr>3 - Ad Plans, Promotional Budgets, Price  and Projections</vt:lpstr>
      <vt:lpstr>4 - Capital Sources and HR Expenses</vt:lpstr>
      <vt:lpstr>Simulation Decision Checklist</vt:lpstr>
      <vt:lpstr>Web Site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Aristotle T Lekacos</dc:creator>
  <cp:lastModifiedBy>Aristotle T Lekacos</cp:lastModifiedBy>
  <cp:revision>204</cp:revision>
  <cp:lastPrinted>2022-06-23T14:29:55Z</cp:lastPrinted>
  <dcterms:created xsi:type="dcterms:W3CDTF">2022-06-22T13:50:47Z</dcterms:created>
  <dcterms:modified xsi:type="dcterms:W3CDTF">2023-02-09T19:35:57Z</dcterms:modified>
</cp:coreProperties>
</file>